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2" r:id="rId5"/>
    <p:sldId id="270" r:id="rId6"/>
    <p:sldId id="271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791C73-782F-4EB2-9187-91F7FF7AC04B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C5C21FCA-4303-4391-A3FD-D3381002E06C}">
      <dgm:prSet phldrT="[Metin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4000" b="1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rPr>
            <a:t>رَبِّ اشْرَحْ لِي صَدْرِي</a:t>
          </a:r>
          <a:endParaRPr lang="tr-TR" sz="4000" b="1" dirty="0" smtClean="0">
            <a:solidFill>
              <a:srgbClr val="002060"/>
            </a:solidFill>
            <a:latin typeface="Arabic Typesetting" pitchFamily="66" charset="-78"/>
            <a:cs typeface="Arabic Typesetting" pitchFamily="66" charset="-78"/>
          </a:endParaRPr>
        </a:p>
        <a:p>
          <a:pPr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000" b="1" dirty="0">
            <a:solidFill>
              <a:srgbClr val="002060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BB0DD553-E101-4EF6-BDA5-94FF4CD75E18}" type="parTrans" cxnId="{14388EDA-C77A-408E-AE09-1B467AC32CC2}">
      <dgm:prSet/>
      <dgm:spPr/>
      <dgm:t>
        <a:bodyPr/>
        <a:lstStyle/>
        <a:p>
          <a:endParaRPr lang="tr-TR"/>
        </a:p>
      </dgm:t>
    </dgm:pt>
    <dgm:pt modelId="{30F5BFC6-3621-43A0-8075-1CA754249141}" type="sibTrans" cxnId="{14388EDA-C77A-408E-AE09-1B467AC32CC2}">
      <dgm:prSet/>
      <dgm:spPr/>
      <dgm:t>
        <a:bodyPr/>
        <a:lstStyle/>
        <a:p>
          <a:endParaRPr lang="tr-TR"/>
        </a:p>
      </dgm:t>
    </dgm:pt>
    <dgm:pt modelId="{E6ED4663-2E29-4FF8-9E5B-5D15499A8EE1}">
      <dgm:prSet phldrT="[Metin]" phldr="1"/>
      <dgm:spPr/>
      <dgm:t>
        <a:bodyPr/>
        <a:lstStyle/>
        <a:p>
          <a:endParaRPr lang="tr-TR" sz="4000" b="1" dirty="0">
            <a:solidFill>
              <a:srgbClr val="002060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256AF08C-6129-4D6E-A1CC-FBBF1A3DBEB7}" type="parTrans" cxnId="{3E52E286-FDE9-4684-8397-98BFA05B8EB3}">
      <dgm:prSet/>
      <dgm:spPr/>
      <dgm:t>
        <a:bodyPr/>
        <a:lstStyle/>
        <a:p>
          <a:endParaRPr lang="tr-TR"/>
        </a:p>
      </dgm:t>
    </dgm:pt>
    <dgm:pt modelId="{AD36CF49-84B2-41F1-ACE3-ECD489619629}" type="sibTrans" cxnId="{3E52E286-FDE9-4684-8397-98BFA05B8EB3}">
      <dgm:prSet/>
      <dgm:spPr/>
      <dgm:t>
        <a:bodyPr/>
        <a:lstStyle/>
        <a:p>
          <a:endParaRPr lang="tr-TR"/>
        </a:p>
      </dgm:t>
    </dgm:pt>
    <dgm:pt modelId="{00B695E5-FBDE-411F-97D1-DC428BA7D274}">
      <dgm:prSet phldrT="[Metin]" phldr="1"/>
      <dgm:spPr/>
      <dgm:t>
        <a:bodyPr/>
        <a:lstStyle/>
        <a:p>
          <a:endParaRPr lang="tr-TR" sz="4000" b="1">
            <a:solidFill>
              <a:srgbClr val="002060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12A04D7B-AB74-4679-ADBB-0380DE6C078F}" type="parTrans" cxnId="{AA33C472-DB24-4D35-9C0E-0715C474968E}">
      <dgm:prSet/>
      <dgm:spPr/>
      <dgm:t>
        <a:bodyPr/>
        <a:lstStyle/>
        <a:p>
          <a:endParaRPr lang="tr-TR"/>
        </a:p>
      </dgm:t>
    </dgm:pt>
    <dgm:pt modelId="{FB3AB6F9-70C7-4BDC-B52E-E3BB00847C20}" type="sibTrans" cxnId="{AA33C472-DB24-4D35-9C0E-0715C474968E}">
      <dgm:prSet/>
      <dgm:spPr/>
      <dgm:t>
        <a:bodyPr/>
        <a:lstStyle/>
        <a:p>
          <a:endParaRPr lang="tr-TR"/>
        </a:p>
      </dgm:t>
    </dgm:pt>
    <dgm:pt modelId="{EEA2AA5F-0140-4BF4-BC4B-322A40FC4BD3}">
      <dgm:prSet phldrT="[Metin]" phldr="1"/>
      <dgm:spPr/>
      <dgm:t>
        <a:bodyPr/>
        <a:lstStyle/>
        <a:p>
          <a:endParaRPr lang="tr-TR" sz="4000" b="1">
            <a:solidFill>
              <a:srgbClr val="002060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3153E3E1-5716-4F07-9CCC-BEC1AB5A112B}" type="parTrans" cxnId="{404CB1CF-BFCB-415B-B1AE-9D8C540103ED}">
      <dgm:prSet/>
      <dgm:spPr/>
      <dgm:t>
        <a:bodyPr/>
        <a:lstStyle/>
        <a:p>
          <a:endParaRPr lang="tr-TR"/>
        </a:p>
      </dgm:t>
    </dgm:pt>
    <dgm:pt modelId="{AE3637C4-9C2B-4741-A578-3E7147D99BB9}" type="sibTrans" cxnId="{404CB1CF-BFCB-415B-B1AE-9D8C540103ED}">
      <dgm:prSet/>
      <dgm:spPr/>
      <dgm:t>
        <a:bodyPr/>
        <a:lstStyle/>
        <a:p>
          <a:endParaRPr lang="tr-TR"/>
        </a:p>
      </dgm:t>
    </dgm:pt>
    <dgm:pt modelId="{ACDB34CC-8B5D-436F-906C-B4D897700A16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4000" b="1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rPr>
            <a:t>وَيَسِّرْ لِي أَمْرِي</a:t>
          </a:r>
          <a:endParaRPr lang="tr-TR" sz="4000" b="1" dirty="0" smtClean="0">
            <a:solidFill>
              <a:srgbClr val="002060"/>
            </a:solidFill>
            <a:latin typeface="Arabic Typesetting" pitchFamily="66" charset="-78"/>
            <a:cs typeface="Arabic Typesetting" pitchFamily="66" charset="-78"/>
          </a:endParaRP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000" b="1" dirty="0">
            <a:solidFill>
              <a:srgbClr val="002060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1CA3AC46-A95F-47A3-86F9-31B9DEDF8353}" type="parTrans" cxnId="{20AB9EF3-851D-4050-A68F-4AFB39C880BF}">
      <dgm:prSet/>
      <dgm:spPr/>
      <dgm:t>
        <a:bodyPr/>
        <a:lstStyle/>
        <a:p>
          <a:endParaRPr lang="tr-TR"/>
        </a:p>
      </dgm:t>
    </dgm:pt>
    <dgm:pt modelId="{8A7D3CCD-0C19-4CF7-98A1-A087BAE2D756}" type="sibTrans" cxnId="{20AB9EF3-851D-4050-A68F-4AFB39C880BF}">
      <dgm:prSet/>
      <dgm:spPr/>
      <dgm:t>
        <a:bodyPr/>
        <a:lstStyle/>
        <a:p>
          <a:endParaRPr lang="tr-TR"/>
        </a:p>
      </dgm:t>
    </dgm:pt>
    <dgm:pt modelId="{25BB6C0A-1E9D-4FDB-8205-5B264B5C03A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4000" b="1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rPr>
            <a:t>وَاحْلُلْ عُقْدَةً مِنْ لِسَانِي</a:t>
          </a:r>
          <a:endParaRPr lang="tr-TR" sz="4000" b="1" dirty="0" smtClean="0">
            <a:solidFill>
              <a:srgbClr val="002060"/>
            </a:solidFill>
            <a:latin typeface="Arabic Typesetting" pitchFamily="66" charset="-78"/>
            <a:cs typeface="Arabic Typesetting" pitchFamily="66" charset="-78"/>
          </a:endParaRP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000" b="1" dirty="0">
            <a:solidFill>
              <a:srgbClr val="002060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4E36AFD9-197D-4A09-96AF-5D136498F941}" type="parTrans" cxnId="{697C3832-3422-411F-A02B-79AC2A39E6DB}">
      <dgm:prSet/>
      <dgm:spPr/>
      <dgm:t>
        <a:bodyPr/>
        <a:lstStyle/>
        <a:p>
          <a:endParaRPr lang="tr-TR"/>
        </a:p>
      </dgm:t>
    </dgm:pt>
    <dgm:pt modelId="{46EA2095-45DA-4B92-B617-4784EE9805BE}" type="sibTrans" cxnId="{697C3832-3422-411F-A02B-79AC2A39E6DB}">
      <dgm:prSet/>
      <dgm:spPr/>
      <dgm:t>
        <a:bodyPr/>
        <a:lstStyle/>
        <a:p>
          <a:endParaRPr lang="tr-TR"/>
        </a:p>
      </dgm:t>
    </dgm:pt>
    <dgm:pt modelId="{73BE13A7-DAB0-42B2-929E-F4149902146A}">
      <dgm:prSet/>
      <dgm:spPr/>
      <dgm:t>
        <a:bodyPr/>
        <a:lstStyle/>
        <a:p>
          <a:endParaRPr lang="tr-TR" sz="4000" b="1" dirty="0">
            <a:solidFill>
              <a:srgbClr val="002060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0063F0BD-09C2-4840-948C-CE8CF87911B1}" type="parTrans" cxnId="{78C71026-9C76-4505-9C2E-EBF194A3A0B9}">
      <dgm:prSet/>
      <dgm:spPr/>
      <dgm:t>
        <a:bodyPr/>
        <a:lstStyle/>
        <a:p>
          <a:endParaRPr lang="tr-TR"/>
        </a:p>
      </dgm:t>
    </dgm:pt>
    <dgm:pt modelId="{F8B85CF5-85E8-4EF3-BB1E-130FF13C3D36}" type="sibTrans" cxnId="{78C71026-9C76-4505-9C2E-EBF194A3A0B9}">
      <dgm:prSet/>
      <dgm:spPr/>
      <dgm:t>
        <a:bodyPr/>
        <a:lstStyle/>
        <a:p>
          <a:endParaRPr lang="tr-TR"/>
        </a:p>
      </dgm:t>
    </dgm:pt>
    <dgm:pt modelId="{C56A95BC-BAA5-434B-B4FC-0B830721F4DA}">
      <dgm:prSet custT="1"/>
      <dgm:spPr/>
      <dgm:t>
        <a:bodyPr/>
        <a:lstStyle/>
        <a:p>
          <a:r>
            <a:rPr lang="ar-SA" sz="4000" b="1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rPr>
            <a:t>يَفْقَهُوا قَوْلِى</a:t>
          </a:r>
          <a:endParaRPr lang="tr-TR" sz="4000" b="1" dirty="0">
            <a:solidFill>
              <a:srgbClr val="002060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C3909D4C-F29D-426B-82C7-C5033A403C5D}" type="parTrans" cxnId="{7A49639E-690D-49C2-B90F-DDC743275312}">
      <dgm:prSet/>
      <dgm:spPr/>
      <dgm:t>
        <a:bodyPr/>
        <a:lstStyle/>
        <a:p>
          <a:endParaRPr lang="tr-TR"/>
        </a:p>
      </dgm:t>
    </dgm:pt>
    <dgm:pt modelId="{2956A766-468B-46D0-B33E-7E7FBB6E4E66}" type="sibTrans" cxnId="{7A49639E-690D-49C2-B90F-DDC743275312}">
      <dgm:prSet/>
      <dgm:spPr/>
      <dgm:t>
        <a:bodyPr/>
        <a:lstStyle/>
        <a:p>
          <a:endParaRPr lang="tr-TR"/>
        </a:p>
      </dgm:t>
    </dgm:pt>
    <dgm:pt modelId="{9407789E-794E-4D33-B695-54B879FB9678}">
      <dgm:prSet/>
      <dgm:spPr/>
      <dgm:t>
        <a:bodyPr/>
        <a:lstStyle/>
        <a:p>
          <a:endParaRPr lang="tr-TR"/>
        </a:p>
      </dgm:t>
    </dgm:pt>
    <dgm:pt modelId="{71664D71-6E58-4BB1-BE05-43946F515AD6}" type="parTrans" cxnId="{C971F6AF-0C15-46D9-B291-8D9D6F59ED4F}">
      <dgm:prSet/>
      <dgm:spPr/>
      <dgm:t>
        <a:bodyPr/>
        <a:lstStyle/>
        <a:p>
          <a:endParaRPr lang="tr-TR"/>
        </a:p>
      </dgm:t>
    </dgm:pt>
    <dgm:pt modelId="{9CE64815-74AF-476A-A6AE-8DA458B57492}" type="sibTrans" cxnId="{C971F6AF-0C15-46D9-B291-8D9D6F59ED4F}">
      <dgm:prSet/>
      <dgm:spPr/>
      <dgm:t>
        <a:bodyPr/>
        <a:lstStyle/>
        <a:p>
          <a:endParaRPr lang="tr-TR"/>
        </a:p>
      </dgm:t>
    </dgm:pt>
    <dgm:pt modelId="{7318135D-D977-417F-B32B-8148F2AD3320}">
      <dgm:prSet/>
      <dgm:spPr/>
      <dgm:t>
        <a:bodyPr/>
        <a:lstStyle/>
        <a:p>
          <a:endParaRPr lang="tr-TR"/>
        </a:p>
      </dgm:t>
    </dgm:pt>
    <dgm:pt modelId="{25EFFA12-2B1A-4C23-9210-4E3EAF912AF9}" type="parTrans" cxnId="{80181550-FCE9-4DD6-98B0-1528564B2EC2}">
      <dgm:prSet/>
      <dgm:spPr/>
      <dgm:t>
        <a:bodyPr/>
        <a:lstStyle/>
        <a:p>
          <a:endParaRPr lang="tr-TR"/>
        </a:p>
      </dgm:t>
    </dgm:pt>
    <dgm:pt modelId="{CCC4C9D0-238B-4C1F-B3A6-F0CDCFB74685}" type="sibTrans" cxnId="{80181550-FCE9-4DD6-98B0-1528564B2EC2}">
      <dgm:prSet/>
      <dgm:spPr/>
      <dgm:t>
        <a:bodyPr/>
        <a:lstStyle/>
        <a:p>
          <a:endParaRPr lang="tr-TR"/>
        </a:p>
      </dgm:t>
    </dgm:pt>
    <dgm:pt modelId="{98D495DF-02C4-4CED-B9E7-5FF33CC78491}">
      <dgm:prSet/>
      <dgm:spPr/>
      <dgm:t>
        <a:bodyPr/>
        <a:lstStyle/>
        <a:p>
          <a:endParaRPr lang="tr-TR"/>
        </a:p>
      </dgm:t>
    </dgm:pt>
    <dgm:pt modelId="{7DC96842-04ED-4623-959F-820F98CD4ECF}" type="parTrans" cxnId="{CDE8FD75-4009-4629-B4EF-075DF24F5AD5}">
      <dgm:prSet/>
      <dgm:spPr/>
      <dgm:t>
        <a:bodyPr/>
        <a:lstStyle/>
        <a:p>
          <a:endParaRPr lang="tr-TR"/>
        </a:p>
      </dgm:t>
    </dgm:pt>
    <dgm:pt modelId="{7FE0C314-CC15-4CE8-B0D1-EB78AE78456D}" type="sibTrans" cxnId="{CDE8FD75-4009-4629-B4EF-075DF24F5AD5}">
      <dgm:prSet/>
      <dgm:spPr/>
      <dgm:t>
        <a:bodyPr/>
        <a:lstStyle/>
        <a:p>
          <a:endParaRPr lang="tr-TR"/>
        </a:p>
      </dgm:t>
    </dgm:pt>
    <dgm:pt modelId="{3CC4B2DA-A3F4-4C40-B907-271801744E37}">
      <dgm:prSet/>
      <dgm:spPr/>
      <dgm:t>
        <a:bodyPr/>
        <a:lstStyle/>
        <a:p>
          <a:endParaRPr lang="tr-TR"/>
        </a:p>
      </dgm:t>
    </dgm:pt>
    <dgm:pt modelId="{A2BBB7DC-F5C9-4C48-8A1E-BB4B3E046499}" type="parTrans" cxnId="{5504C8CD-9D76-4275-8412-8DEFC95F181D}">
      <dgm:prSet/>
      <dgm:spPr/>
      <dgm:t>
        <a:bodyPr/>
        <a:lstStyle/>
        <a:p>
          <a:endParaRPr lang="tr-TR"/>
        </a:p>
      </dgm:t>
    </dgm:pt>
    <dgm:pt modelId="{181A1CB3-3DAC-4BBA-8EFA-690D1C197517}" type="sibTrans" cxnId="{5504C8CD-9D76-4275-8412-8DEFC95F181D}">
      <dgm:prSet/>
      <dgm:spPr/>
      <dgm:t>
        <a:bodyPr/>
        <a:lstStyle/>
        <a:p>
          <a:endParaRPr lang="tr-TR"/>
        </a:p>
      </dgm:t>
    </dgm:pt>
    <dgm:pt modelId="{0EE46097-BA19-4DEA-ABF5-C181CD00469D}">
      <dgm:prSet/>
      <dgm:spPr/>
      <dgm:t>
        <a:bodyPr/>
        <a:lstStyle/>
        <a:p>
          <a:endParaRPr lang="tr-TR"/>
        </a:p>
      </dgm:t>
    </dgm:pt>
    <dgm:pt modelId="{BC7A86ED-FC8D-4DDC-942B-EA09AA59D383}" type="parTrans" cxnId="{C8F42B13-8CD1-4BB8-831E-301922A56A95}">
      <dgm:prSet/>
      <dgm:spPr/>
      <dgm:t>
        <a:bodyPr/>
        <a:lstStyle/>
        <a:p>
          <a:endParaRPr lang="tr-TR"/>
        </a:p>
      </dgm:t>
    </dgm:pt>
    <dgm:pt modelId="{EC3F465F-AC13-4EFC-AF70-CCD379BDE605}" type="sibTrans" cxnId="{C8F42B13-8CD1-4BB8-831E-301922A56A95}">
      <dgm:prSet/>
      <dgm:spPr/>
      <dgm:t>
        <a:bodyPr/>
        <a:lstStyle/>
        <a:p>
          <a:endParaRPr lang="tr-TR"/>
        </a:p>
      </dgm:t>
    </dgm:pt>
    <dgm:pt modelId="{3323367F-0C54-4BBE-896F-64EECBFBFE9B}" type="pres">
      <dgm:prSet presAssocID="{6F791C73-782F-4EB2-9187-91F7FF7AC04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3787F68-1121-4D17-A851-77BD200DF0DE}" type="pres">
      <dgm:prSet presAssocID="{6F791C73-782F-4EB2-9187-91F7FF7AC04B}" presName="diamond" presStyleLbl="bgShp" presStyleIdx="0" presStyleCnt="1" custScaleX="153126"/>
      <dgm:spPr/>
    </dgm:pt>
    <dgm:pt modelId="{4C89BD5F-7C9C-4F0F-A7BA-DB4DA2FB1401}" type="pres">
      <dgm:prSet presAssocID="{6F791C73-782F-4EB2-9187-91F7FF7AC04B}" presName="quad1" presStyleLbl="node1" presStyleIdx="0" presStyleCnt="4" custScaleX="172757" custLinFactNeighborX="-6011" custLinFactNeighborY="-13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F842AD-8D5F-4F6E-86C0-95E9F2C7527F}" type="pres">
      <dgm:prSet presAssocID="{6F791C73-782F-4EB2-9187-91F7FF7AC04B}" presName="quad2" presStyleLbl="node1" presStyleIdx="1" presStyleCnt="4" custScaleX="163381" custLinFactNeighborX="65905" custLinFactNeighborY="-13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EDCA3A9-A5D5-4E29-803F-32DFDA6E6295}" type="pres">
      <dgm:prSet presAssocID="{6F791C73-782F-4EB2-9187-91F7FF7AC04B}" presName="quad3" presStyleLbl="node1" presStyleIdx="2" presStyleCnt="4" custScaleX="172758" custLinFactNeighborX="-6011" custLinFactNeighborY="-9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9C65ECF-AA75-4F6D-8787-A88B5474AE5E}" type="pres">
      <dgm:prSet presAssocID="{6F791C73-782F-4EB2-9187-91F7FF7AC04B}" presName="quad4" presStyleLbl="node1" presStyleIdx="3" presStyleCnt="4" custScaleX="171393" custLinFactNeighborX="69911" custLinFactNeighborY="-9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A33C472-DB24-4D35-9C0E-0715C474968E}" srcId="{6F791C73-782F-4EB2-9187-91F7FF7AC04B}" destId="{00B695E5-FBDE-411F-97D1-DC428BA7D274}" srcOrd="10" destOrd="0" parTransId="{12A04D7B-AB74-4679-ADBB-0380DE6C078F}" sibTransId="{FB3AB6F9-70C7-4BDC-B52E-E3BB00847C20}"/>
    <dgm:cxn modelId="{3C3E9E41-4C63-4EF3-8F3D-4BB28C1B6F0A}" type="presOf" srcId="{25BB6C0A-1E9D-4FDB-8205-5B264B5C03A8}" destId="{AEDCA3A9-A5D5-4E29-803F-32DFDA6E6295}" srcOrd="0" destOrd="0" presId="urn:microsoft.com/office/officeart/2005/8/layout/matrix3"/>
    <dgm:cxn modelId="{3E52E286-FDE9-4684-8397-98BFA05B8EB3}" srcId="{6F791C73-782F-4EB2-9187-91F7FF7AC04B}" destId="{E6ED4663-2E29-4FF8-9E5B-5D15499A8EE1}" srcOrd="9" destOrd="0" parTransId="{256AF08C-6129-4D6E-A1CC-FBBF1A3DBEB7}" sibTransId="{AD36CF49-84B2-41F1-ACE3-ECD489619629}"/>
    <dgm:cxn modelId="{697C3832-3422-411F-A02B-79AC2A39E6DB}" srcId="{6F791C73-782F-4EB2-9187-91F7FF7AC04B}" destId="{25BB6C0A-1E9D-4FDB-8205-5B264B5C03A8}" srcOrd="2" destOrd="0" parTransId="{4E36AFD9-197D-4A09-96AF-5D136498F941}" sibTransId="{46EA2095-45DA-4B92-B617-4784EE9805BE}"/>
    <dgm:cxn modelId="{5504C8CD-9D76-4275-8412-8DEFC95F181D}" srcId="{6F791C73-782F-4EB2-9187-91F7FF7AC04B}" destId="{3CC4B2DA-A3F4-4C40-B907-271801744E37}" srcOrd="12" destOrd="0" parTransId="{A2BBB7DC-F5C9-4C48-8A1E-BB4B3E046499}" sibTransId="{181A1CB3-3DAC-4BBA-8EFA-690D1C197517}"/>
    <dgm:cxn modelId="{14388EDA-C77A-408E-AE09-1B467AC32CC2}" srcId="{6F791C73-782F-4EB2-9187-91F7FF7AC04B}" destId="{C5C21FCA-4303-4391-A3FD-D3381002E06C}" srcOrd="0" destOrd="0" parTransId="{BB0DD553-E101-4EF6-BDA5-94FF4CD75E18}" sibTransId="{30F5BFC6-3621-43A0-8075-1CA754249141}"/>
    <dgm:cxn modelId="{C37A26FA-3080-492F-ACB5-C120A67061EE}" type="presOf" srcId="{C5C21FCA-4303-4391-A3FD-D3381002E06C}" destId="{4C89BD5F-7C9C-4F0F-A7BA-DB4DA2FB1401}" srcOrd="0" destOrd="0" presId="urn:microsoft.com/office/officeart/2005/8/layout/matrix3"/>
    <dgm:cxn modelId="{78C71026-9C76-4505-9C2E-EBF194A3A0B9}" srcId="{6F791C73-782F-4EB2-9187-91F7FF7AC04B}" destId="{73BE13A7-DAB0-42B2-929E-F4149902146A}" srcOrd="8" destOrd="0" parTransId="{0063F0BD-09C2-4840-948C-CE8CF87911B1}" sibTransId="{F8B85CF5-85E8-4EF3-BB1E-130FF13C3D36}"/>
    <dgm:cxn modelId="{CDE8FD75-4009-4629-B4EF-075DF24F5AD5}" srcId="{6F791C73-782F-4EB2-9187-91F7FF7AC04B}" destId="{98D495DF-02C4-4CED-B9E7-5FF33CC78491}" srcOrd="5" destOrd="0" parTransId="{7DC96842-04ED-4623-959F-820F98CD4ECF}" sibTransId="{7FE0C314-CC15-4CE8-B0D1-EB78AE78456D}"/>
    <dgm:cxn modelId="{7A49639E-690D-49C2-B90F-DDC743275312}" srcId="{6F791C73-782F-4EB2-9187-91F7FF7AC04B}" destId="{C56A95BC-BAA5-434B-B4FC-0B830721F4DA}" srcOrd="3" destOrd="0" parTransId="{C3909D4C-F29D-426B-82C7-C5033A403C5D}" sibTransId="{2956A766-468B-46D0-B33E-7E7FBB6E4E66}"/>
    <dgm:cxn modelId="{3E41710F-B2E4-48C3-A747-F884836B3FAA}" type="presOf" srcId="{C56A95BC-BAA5-434B-B4FC-0B830721F4DA}" destId="{59C65ECF-AA75-4F6D-8787-A88B5474AE5E}" srcOrd="0" destOrd="0" presId="urn:microsoft.com/office/officeart/2005/8/layout/matrix3"/>
    <dgm:cxn modelId="{B982DD3F-34FD-410D-BE2C-C52454C65BDE}" type="presOf" srcId="{6F791C73-782F-4EB2-9187-91F7FF7AC04B}" destId="{3323367F-0C54-4BBE-896F-64EECBFBFE9B}" srcOrd="0" destOrd="0" presId="urn:microsoft.com/office/officeart/2005/8/layout/matrix3"/>
    <dgm:cxn modelId="{20AB9EF3-851D-4050-A68F-4AFB39C880BF}" srcId="{6F791C73-782F-4EB2-9187-91F7FF7AC04B}" destId="{ACDB34CC-8B5D-436F-906C-B4D897700A16}" srcOrd="1" destOrd="0" parTransId="{1CA3AC46-A95F-47A3-86F9-31B9DEDF8353}" sibTransId="{8A7D3CCD-0C19-4CF7-98A1-A087BAE2D756}"/>
    <dgm:cxn modelId="{C8F42B13-8CD1-4BB8-831E-301922A56A95}" srcId="{6F791C73-782F-4EB2-9187-91F7FF7AC04B}" destId="{0EE46097-BA19-4DEA-ABF5-C181CD00469D}" srcOrd="4" destOrd="0" parTransId="{BC7A86ED-FC8D-4DDC-942B-EA09AA59D383}" sibTransId="{EC3F465F-AC13-4EFC-AF70-CCD379BDE605}"/>
    <dgm:cxn modelId="{5CDE4E6D-A8F1-4536-ADBA-DB86F4442C0F}" type="presOf" srcId="{ACDB34CC-8B5D-436F-906C-B4D897700A16}" destId="{1FF842AD-8D5F-4F6E-86C0-95E9F2C7527F}" srcOrd="0" destOrd="0" presId="urn:microsoft.com/office/officeart/2005/8/layout/matrix3"/>
    <dgm:cxn modelId="{C971F6AF-0C15-46D9-B291-8D9D6F59ED4F}" srcId="{6F791C73-782F-4EB2-9187-91F7FF7AC04B}" destId="{9407789E-794E-4D33-B695-54B879FB9678}" srcOrd="7" destOrd="0" parTransId="{71664D71-6E58-4BB1-BE05-43946F515AD6}" sibTransId="{9CE64815-74AF-476A-A6AE-8DA458B57492}"/>
    <dgm:cxn modelId="{80181550-FCE9-4DD6-98B0-1528564B2EC2}" srcId="{6F791C73-782F-4EB2-9187-91F7FF7AC04B}" destId="{7318135D-D977-417F-B32B-8148F2AD3320}" srcOrd="6" destOrd="0" parTransId="{25EFFA12-2B1A-4C23-9210-4E3EAF912AF9}" sibTransId="{CCC4C9D0-238B-4C1F-B3A6-F0CDCFB74685}"/>
    <dgm:cxn modelId="{404CB1CF-BFCB-415B-B1AE-9D8C540103ED}" srcId="{6F791C73-782F-4EB2-9187-91F7FF7AC04B}" destId="{EEA2AA5F-0140-4BF4-BC4B-322A40FC4BD3}" srcOrd="11" destOrd="0" parTransId="{3153E3E1-5716-4F07-9CCC-BEC1AB5A112B}" sibTransId="{AE3637C4-9C2B-4741-A578-3E7147D99BB9}"/>
    <dgm:cxn modelId="{F1F0174D-B2BB-4ACB-80A8-52DBCE99843F}" type="presParOf" srcId="{3323367F-0C54-4BBE-896F-64EECBFBFE9B}" destId="{63787F68-1121-4D17-A851-77BD200DF0DE}" srcOrd="0" destOrd="0" presId="urn:microsoft.com/office/officeart/2005/8/layout/matrix3"/>
    <dgm:cxn modelId="{4973AAC9-A04C-4A72-A591-307C55D9C9FB}" type="presParOf" srcId="{3323367F-0C54-4BBE-896F-64EECBFBFE9B}" destId="{4C89BD5F-7C9C-4F0F-A7BA-DB4DA2FB1401}" srcOrd="1" destOrd="0" presId="urn:microsoft.com/office/officeart/2005/8/layout/matrix3"/>
    <dgm:cxn modelId="{6ECDFA9A-014A-4EC8-8C8C-7796A31F919B}" type="presParOf" srcId="{3323367F-0C54-4BBE-896F-64EECBFBFE9B}" destId="{1FF842AD-8D5F-4F6E-86C0-95E9F2C7527F}" srcOrd="2" destOrd="0" presId="urn:microsoft.com/office/officeart/2005/8/layout/matrix3"/>
    <dgm:cxn modelId="{175BD5ED-C366-4D15-BC45-220C14AB7B4C}" type="presParOf" srcId="{3323367F-0C54-4BBE-896F-64EECBFBFE9B}" destId="{AEDCA3A9-A5D5-4E29-803F-32DFDA6E6295}" srcOrd="3" destOrd="0" presId="urn:microsoft.com/office/officeart/2005/8/layout/matrix3"/>
    <dgm:cxn modelId="{95BB1619-65B0-4C81-88BC-BEB1170DDE3D}" type="presParOf" srcId="{3323367F-0C54-4BBE-896F-64EECBFBFE9B}" destId="{59C65ECF-AA75-4F6D-8787-A88B5474AE5E}" srcOrd="4" destOrd="0" presId="urn:microsoft.com/office/officeart/2005/8/layout/matrix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095B77-D78E-4CC4-9EAA-91D202F7A253}" type="doc">
      <dgm:prSet loTypeId="urn:microsoft.com/office/officeart/2005/8/layout/arrow5" loCatId="relationship" qsTypeId="urn:microsoft.com/office/officeart/2005/8/quickstyle/simple1" qsCatId="simple" csTypeId="urn:microsoft.com/office/officeart/2005/8/colors/colorful4" csCatId="colorful" phldr="1"/>
      <dgm:spPr/>
    </dgm:pt>
    <dgm:pt modelId="{57996E0A-EA9C-41CB-A6F3-2626F407654E}">
      <dgm:prSet phldrT="[Metin]"/>
      <dgm:spPr/>
      <dgm:t>
        <a:bodyPr/>
        <a:lstStyle/>
        <a:p>
          <a:r>
            <a:rPr lang="tr-TR" b="1" smtClean="0">
              <a:solidFill>
                <a:schemeClr val="tx1"/>
              </a:solidFill>
              <a:latin typeface="Calibri" pitchFamily="34" charset="0"/>
            </a:rPr>
            <a:t>Şahsiyet </a:t>
          </a:r>
          <a:endParaRPr lang="tr-TR" b="1" dirty="0">
            <a:solidFill>
              <a:schemeClr val="tx1"/>
            </a:solidFill>
            <a:latin typeface="Calibri" pitchFamily="34" charset="0"/>
          </a:endParaRPr>
        </a:p>
      </dgm:t>
    </dgm:pt>
    <dgm:pt modelId="{B9DFB48D-17F0-49BC-BDAE-F182C295D5ED}" type="parTrans" cxnId="{1E6DCFDB-16D8-470A-8819-E295AD58EF14}">
      <dgm:prSet/>
      <dgm:spPr/>
      <dgm:t>
        <a:bodyPr/>
        <a:lstStyle/>
        <a:p>
          <a:endParaRPr lang="tr-TR"/>
        </a:p>
      </dgm:t>
    </dgm:pt>
    <dgm:pt modelId="{07590372-7C8C-440F-A45F-349D3B142DFF}" type="sibTrans" cxnId="{1E6DCFDB-16D8-470A-8819-E295AD58EF14}">
      <dgm:prSet/>
      <dgm:spPr/>
      <dgm:t>
        <a:bodyPr/>
        <a:lstStyle/>
        <a:p>
          <a:endParaRPr lang="tr-TR"/>
        </a:p>
      </dgm:t>
    </dgm:pt>
    <dgm:pt modelId="{2F2D7F4C-8869-4BF8-B4AA-D665ADEDDF6A}">
      <dgm:prSet phldrT="[Metin]"/>
      <dgm:spPr/>
      <dgm:t>
        <a:bodyPr/>
        <a:lstStyle/>
        <a:p>
          <a:r>
            <a:rPr lang="tr-TR" b="1" smtClean="0">
              <a:solidFill>
                <a:schemeClr val="tx1"/>
              </a:solidFill>
              <a:latin typeface="Calibri" pitchFamily="34" charset="0"/>
            </a:rPr>
            <a:t>Ehliyet </a:t>
          </a:r>
          <a:endParaRPr lang="tr-TR" b="1" dirty="0">
            <a:solidFill>
              <a:schemeClr val="tx1"/>
            </a:solidFill>
            <a:latin typeface="Calibri" pitchFamily="34" charset="0"/>
          </a:endParaRPr>
        </a:p>
      </dgm:t>
    </dgm:pt>
    <dgm:pt modelId="{B3F9061F-7337-4937-807F-4F6A06CE2B65}" type="parTrans" cxnId="{46E235DC-1129-4063-9C0A-E0FD6CE224FD}">
      <dgm:prSet/>
      <dgm:spPr/>
      <dgm:t>
        <a:bodyPr/>
        <a:lstStyle/>
        <a:p>
          <a:endParaRPr lang="tr-TR"/>
        </a:p>
      </dgm:t>
    </dgm:pt>
    <dgm:pt modelId="{3ABB7C27-D1AC-46E6-9F3E-CDCB506813AC}" type="sibTrans" cxnId="{46E235DC-1129-4063-9C0A-E0FD6CE224FD}">
      <dgm:prSet/>
      <dgm:spPr/>
      <dgm:t>
        <a:bodyPr/>
        <a:lstStyle/>
        <a:p>
          <a:endParaRPr lang="tr-TR"/>
        </a:p>
      </dgm:t>
    </dgm:pt>
    <dgm:pt modelId="{72EDD0C8-2203-40BB-8B92-2C806586ED2F}" type="pres">
      <dgm:prSet presAssocID="{A8095B77-D78E-4CC4-9EAA-91D202F7A253}" presName="diagram" presStyleCnt="0">
        <dgm:presLayoutVars>
          <dgm:dir/>
          <dgm:resizeHandles val="exact"/>
        </dgm:presLayoutVars>
      </dgm:prSet>
      <dgm:spPr/>
    </dgm:pt>
    <dgm:pt modelId="{4285F24D-0CA5-4E6E-83D3-FB9FD0FF62D5}" type="pres">
      <dgm:prSet presAssocID="{57996E0A-EA9C-41CB-A6F3-2626F407654E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DC6DE35-DEE3-4373-B7F9-FB294CA4EE19}" type="pres">
      <dgm:prSet presAssocID="{2F2D7F4C-8869-4BF8-B4AA-D665ADEDDF6A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6E235DC-1129-4063-9C0A-E0FD6CE224FD}" srcId="{A8095B77-D78E-4CC4-9EAA-91D202F7A253}" destId="{2F2D7F4C-8869-4BF8-B4AA-D665ADEDDF6A}" srcOrd="1" destOrd="0" parTransId="{B3F9061F-7337-4937-807F-4F6A06CE2B65}" sibTransId="{3ABB7C27-D1AC-46E6-9F3E-CDCB506813AC}"/>
    <dgm:cxn modelId="{A903F458-1D4E-4AE7-AFF5-A8DBD401A199}" type="presOf" srcId="{2F2D7F4C-8869-4BF8-B4AA-D665ADEDDF6A}" destId="{EDC6DE35-DEE3-4373-B7F9-FB294CA4EE19}" srcOrd="0" destOrd="0" presId="urn:microsoft.com/office/officeart/2005/8/layout/arrow5"/>
    <dgm:cxn modelId="{D24E4F2B-12BB-4320-92EE-A36051ADA6A6}" type="presOf" srcId="{57996E0A-EA9C-41CB-A6F3-2626F407654E}" destId="{4285F24D-0CA5-4E6E-83D3-FB9FD0FF62D5}" srcOrd="0" destOrd="0" presId="urn:microsoft.com/office/officeart/2005/8/layout/arrow5"/>
    <dgm:cxn modelId="{1E6DCFDB-16D8-470A-8819-E295AD58EF14}" srcId="{A8095B77-D78E-4CC4-9EAA-91D202F7A253}" destId="{57996E0A-EA9C-41CB-A6F3-2626F407654E}" srcOrd="0" destOrd="0" parTransId="{B9DFB48D-17F0-49BC-BDAE-F182C295D5ED}" sibTransId="{07590372-7C8C-440F-A45F-349D3B142DFF}"/>
    <dgm:cxn modelId="{A29D2499-0CE2-4B67-9D38-57324B852956}" type="presOf" srcId="{A8095B77-D78E-4CC4-9EAA-91D202F7A253}" destId="{72EDD0C8-2203-40BB-8B92-2C806586ED2F}" srcOrd="0" destOrd="0" presId="urn:microsoft.com/office/officeart/2005/8/layout/arrow5"/>
    <dgm:cxn modelId="{147C9032-2AAB-49DA-9682-88234C29B47D}" type="presParOf" srcId="{72EDD0C8-2203-40BB-8B92-2C806586ED2F}" destId="{4285F24D-0CA5-4E6E-83D3-FB9FD0FF62D5}" srcOrd="0" destOrd="0" presId="urn:microsoft.com/office/officeart/2005/8/layout/arrow5"/>
    <dgm:cxn modelId="{1F1D640B-1EC2-4A42-85AD-9F69DDD88CF7}" type="presParOf" srcId="{72EDD0C8-2203-40BB-8B92-2C806586ED2F}" destId="{EDC6DE35-DEE3-4373-B7F9-FB294CA4EE19}" srcOrd="1" destOrd="0" presId="urn:microsoft.com/office/officeart/2005/8/layout/arrow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7B33D0-7886-4CB0-B064-CC7824432530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431E664E-5A97-45FF-86BE-49BA2078C878}">
      <dgm:prSet phldrT="[Metin]" custT="1"/>
      <dgm:spPr/>
      <dgm:t>
        <a:bodyPr/>
        <a:lstStyle/>
        <a:p>
          <a:r>
            <a:rPr lang="tr-TR" sz="4000" b="1" dirty="0" smtClean="0">
              <a:solidFill>
                <a:srgbClr val="002060"/>
              </a:solidFill>
              <a:latin typeface="Calibri" pitchFamily="34" charset="0"/>
            </a:rPr>
            <a:t>İnsanilik</a:t>
          </a:r>
          <a:endParaRPr lang="tr-TR" sz="4000" b="1" dirty="0">
            <a:solidFill>
              <a:srgbClr val="002060"/>
            </a:solidFill>
            <a:latin typeface="Calibri" pitchFamily="34" charset="0"/>
          </a:endParaRPr>
        </a:p>
      </dgm:t>
    </dgm:pt>
    <dgm:pt modelId="{5B62D31E-B2FE-44AE-898C-DC95AC784E0C}" type="parTrans" cxnId="{1542818A-4C55-4CF2-83BA-CEB57C749580}">
      <dgm:prSet/>
      <dgm:spPr/>
      <dgm:t>
        <a:bodyPr/>
        <a:lstStyle/>
        <a:p>
          <a:endParaRPr lang="tr-TR"/>
        </a:p>
      </dgm:t>
    </dgm:pt>
    <dgm:pt modelId="{439BC1A7-6B5E-4685-8BE6-B4AD5A9BF38C}" type="sibTrans" cxnId="{1542818A-4C55-4CF2-83BA-CEB57C749580}">
      <dgm:prSet/>
      <dgm:spPr/>
      <dgm:t>
        <a:bodyPr/>
        <a:lstStyle/>
        <a:p>
          <a:endParaRPr lang="tr-TR"/>
        </a:p>
      </dgm:t>
    </dgm:pt>
    <dgm:pt modelId="{C010F44F-FF2E-42C3-8299-9576690687F0}">
      <dgm:prSet phldrT="[Metin]" custT="1"/>
      <dgm:spPr/>
      <dgm:t>
        <a:bodyPr/>
        <a:lstStyle/>
        <a:p>
          <a:r>
            <a:rPr lang="tr-TR" sz="4000" b="1" dirty="0" smtClean="0">
              <a:solidFill>
                <a:srgbClr val="002060"/>
              </a:solidFill>
              <a:latin typeface="Calibri" pitchFamily="34" charset="0"/>
            </a:rPr>
            <a:t>Ahlakilik</a:t>
          </a:r>
          <a:r>
            <a:rPr lang="tr-TR" sz="3200" b="1" dirty="0" smtClean="0">
              <a:solidFill>
                <a:srgbClr val="002060"/>
              </a:solidFill>
              <a:latin typeface="Calibri" pitchFamily="34" charset="0"/>
            </a:rPr>
            <a:t> </a:t>
          </a:r>
          <a:endParaRPr lang="tr-TR" sz="3200" b="1" dirty="0">
            <a:solidFill>
              <a:srgbClr val="002060"/>
            </a:solidFill>
            <a:latin typeface="Calibri" pitchFamily="34" charset="0"/>
          </a:endParaRPr>
        </a:p>
      </dgm:t>
    </dgm:pt>
    <dgm:pt modelId="{54491D39-DD37-4559-8811-62D8E7B82728}" type="parTrans" cxnId="{9A86CB7B-B65D-43AA-9607-3ADD81A9AAFD}">
      <dgm:prSet/>
      <dgm:spPr/>
      <dgm:t>
        <a:bodyPr/>
        <a:lstStyle/>
        <a:p>
          <a:endParaRPr lang="tr-TR"/>
        </a:p>
      </dgm:t>
    </dgm:pt>
    <dgm:pt modelId="{5B4A836C-43F7-418B-90AB-99BA1116DE88}" type="sibTrans" cxnId="{9A86CB7B-B65D-43AA-9607-3ADD81A9AAFD}">
      <dgm:prSet/>
      <dgm:spPr/>
      <dgm:t>
        <a:bodyPr/>
        <a:lstStyle/>
        <a:p>
          <a:endParaRPr lang="tr-TR"/>
        </a:p>
      </dgm:t>
    </dgm:pt>
    <dgm:pt modelId="{7F44987C-C09B-4767-9E27-C4B6012FA52E}">
      <dgm:prSet phldrT="[Metin]" custT="1"/>
      <dgm:spPr/>
      <dgm:t>
        <a:bodyPr/>
        <a:lstStyle/>
        <a:p>
          <a:r>
            <a:rPr lang="tr-TR" sz="4000" b="1" dirty="0" smtClean="0">
              <a:solidFill>
                <a:srgbClr val="002060"/>
              </a:solidFill>
              <a:latin typeface="Calibri" pitchFamily="34" charset="0"/>
            </a:rPr>
            <a:t> Bilinçlilik </a:t>
          </a:r>
          <a:endParaRPr lang="tr-TR" sz="4000" b="1" dirty="0">
            <a:solidFill>
              <a:srgbClr val="002060"/>
            </a:solidFill>
            <a:latin typeface="Calibri" pitchFamily="34" charset="0"/>
          </a:endParaRPr>
        </a:p>
      </dgm:t>
    </dgm:pt>
    <dgm:pt modelId="{C5E2A202-70D2-4164-9C71-7811EE50918E}" type="parTrans" cxnId="{85AAD80D-4E4D-4C98-977F-0E5038F00AF7}">
      <dgm:prSet/>
      <dgm:spPr/>
      <dgm:t>
        <a:bodyPr/>
        <a:lstStyle/>
        <a:p>
          <a:endParaRPr lang="tr-TR"/>
        </a:p>
      </dgm:t>
    </dgm:pt>
    <dgm:pt modelId="{1A0306A3-68BE-4170-A924-4781DC566598}" type="sibTrans" cxnId="{85AAD80D-4E4D-4C98-977F-0E5038F00AF7}">
      <dgm:prSet/>
      <dgm:spPr/>
      <dgm:t>
        <a:bodyPr/>
        <a:lstStyle/>
        <a:p>
          <a:endParaRPr lang="tr-TR"/>
        </a:p>
      </dgm:t>
    </dgm:pt>
    <dgm:pt modelId="{42513074-8DE2-447A-9DA9-AB4B977EE7D9}" type="pres">
      <dgm:prSet presAssocID="{6A7B33D0-7886-4CB0-B064-CC782443253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96022A2-5F45-4894-BE74-E3452ACD11FA}" type="pres">
      <dgm:prSet presAssocID="{6A7B33D0-7886-4CB0-B064-CC7824432530}" presName="comp1" presStyleCnt="0"/>
      <dgm:spPr/>
    </dgm:pt>
    <dgm:pt modelId="{0C32CD32-1971-4E59-8148-43003BE6CBD2}" type="pres">
      <dgm:prSet presAssocID="{6A7B33D0-7886-4CB0-B064-CC7824432530}" presName="circle1" presStyleLbl="node1" presStyleIdx="0" presStyleCnt="3" custScaleX="154684"/>
      <dgm:spPr/>
      <dgm:t>
        <a:bodyPr/>
        <a:lstStyle/>
        <a:p>
          <a:endParaRPr lang="tr-TR"/>
        </a:p>
      </dgm:t>
    </dgm:pt>
    <dgm:pt modelId="{3CCF3140-E727-45C2-84B8-2FCA6EA8CABB}" type="pres">
      <dgm:prSet presAssocID="{6A7B33D0-7886-4CB0-B064-CC7824432530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A65414-5008-4467-BBAA-F2895345DF0F}" type="pres">
      <dgm:prSet presAssocID="{6A7B33D0-7886-4CB0-B064-CC7824432530}" presName="comp2" presStyleCnt="0"/>
      <dgm:spPr/>
    </dgm:pt>
    <dgm:pt modelId="{7ECE85B6-17B1-48AD-AB84-3DDF0C754F07}" type="pres">
      <dgm:prSet presAssocID="{6A7B33D0-7886-4CB0-B064-CC7824432530}" presName="circle2" presStyleLbl="node1" presStyleIdx="1" presStyleCnt="3" custScaleX="155736"/>
      <dgm:spPr/>
      <dgm:t>
        <a:bodyPr/>
        <a:lstStyle/>
        <a:p>
          <a:endParaRPr lang="tr-TR"/>
        </a:p>
      </dgm:t>
    </dgm:pt>
    <dgm:pt modelId="{3F9C7BE3-BFF8-401F-A346-8CD123099574}" type="pres">
      <dgm:prSet presAssocID="{6A7B33D0-7886-4CB0-B064-CC7824432530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A1BE61B-EA65-4E59-85FC-975499364F77}" type="pres">
      <dgm:prSet presAssocID="{6A7B33D0-7886-4CB0-B064-CC7824432530}" presName="comp3" presStyleCnt="0"/>
      <dgm:spPr/>
    </dgm:pt>
    <dgm:pt modelId="{DB8BD27F-75DD-406F-B6E2-877A7EC2C2BF}" type="pres">
      <dgm:prSet presAssocID="{6A7B33D0-7886-4CB0-B064-CC7824432530}" presName="circle3" presStyleLbl="node1" presStyleIdx="2" presStyleCnt="3" custScaleX="157841"/>
      <dgm:spPr/>
      <dgm:t>
        <a:bodyPr/>
        <a:lstStyle/>
        <a:p>
          <a:endParaRPr lang="tr-TR"/>
        </a:p>
      </dgm:t>
    </dgm:pt>
    <dgm:pt modelId="{7DD86C88-89A7-40E4-A120-B45DE771AA72}" type="pres">
      <dgm:prSet presAssocID="{6A7B33D0-7886-4CB0-B064-CC7824432530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D9225DE-BA4C-4C1C-B4C9-21E6F1F5DDD3}" type="presOf" srcId="{6A7B33D0-7886-4CB0-B064-CC7824432530}" destId="{42513074-8DE2-447A-9DA9-AB4B977EE7D9}" srcOrd="0" destOrd="0" presId="urn:microsoft.com/office/officeart/2005/8/layout/venn2"/>
    <dgm:cxn modelId="{9A86CB7B-B65D-43AA-9607-3ADD81A9AAFD}" srcId="{6A7B33D0-7886-4CB0-B064-CC7824432530}" destId="{C010F44F-FF2E-42C3-8299-9576690687F0}" srcOrd="1" destOrd="0" parTransId="{54491D39-DD37-4559-8811-62D8E7B82728}" sibTransId="{5B4A836C-43F7-418B-90AB-99BA1116DE88}"/>
    <dgm:cxn modelId="{094CB380-1F04-49C8-AC00-9063C32A2214}" type="presOf" srcId="{431E664E-5A97-45FF-86BE-49BA2078C878}" destId="{3CCF3140-E727-45C2-84B8-2FCA6EA8CABB}" srcOrd="1" destOrd="0" presId="urn:microsoft.com/office/officeart/2005/8/layout/venn2"/>
    <dgm:cxn modelId="{1542818A-4C55-4CF2-83BA-CEB57C749580}" srcId="{6A7B33D0-7886-4CB0-B064-CC7824432530}" destId="{431E664E-5A97-45FF-86BE-49BA2078C878}" srcOrd="0" destOrd="0" parTransId="{5B62D31E-B2FE-44AE-898C-DC95AC784E0C}" sibTransId="{439BC1A7-6B5E-4685-8BE6-B4AD5A9BF38C}"/>
    <dgm:cxn modelId="{E3F8B93D-5A04-4019-AE29-49349107CB60}" type="presOf" srcId="{C010F44F-FF2E-42C3-8299-9576690687F0}" destId="{7ECE85B6-17B1-48AD-AB84-3DDF0C754F07}" srcOrd="0" destOrd="0" presId="urn:microsoft.com/office/officeart/2005/8/layout/venn2"/>
    <dgm:cxn modelId="{B1124C0F-0540-4208-A50D-386DA7259D15}" type="presOf" srcId="{7F44987C-C09B-4767-9E27-C4B6012FA52E}" destId="{DB8BD27F-75DD-406F-B6E2-877A7EC2C2BF}" srcOrd="0" destOrd="0" presId="urn:microsoft.com/office/officeart/2005/8/layout/venn2"/>
    <dgm:cxn modelId="{85AAD80D-4E4D-4C98-977F-0E5038F00AF7}" srcId="{6A7B33D0-7886-4CB0-B064-CC7824432530}" destId="{7F44987C-C09B-4767-9E27-C4B6012FA52E}" srcOrd="2" destOrd="0" parTransId="{C5E2A202-70D2-4164-9C71-7811EE50918E}" sibTransId="{1A0306A3-68BE-4170-A924-4781DC566598}"/>
    <dgm:cxn modelId="{F6BAF99C-6681-4D9B-B5F3-953A36D51CEF}" type="presOf" srcId="{431E664E-5A97-45FF-86BE-49BA2078C878}" destId="{0C32CD32-1971-4E59-8148-43003BE6CBD2}" srcOrd="0" destOrd="0" presId="urn:microsoft.com/office/officeart/2005/8/layout/venn2"/>
    <dgm:cxn modelId="{FDC5F683-B6D8-407B-9378-02E240F496BC}" type="presOf" srcId="{7F44987C-C09B-4767-9E27-C4B6012FA52E}" destId="{7DD86C88-89A7-40E4-A120-B45DE771AA72}" srcOrd="1" destOrd="0" presId="urn:microsoft.com/office/officeart/2005/8/layout/venn2"/>
    <dgm:cxn modelId="{66EC172A-8CB2-4E5F-9E95-08063DBB9658}" type="presOf" srcId="{C010F44F-FF2E-42C3-8299-9576690687F0}" destId="{3F9C7BE3-BFF8-401F-A346-8CD123099574}" srcOrd="1" destOrd="0" presId="urn:microsoft.com/office/officeart/2005/8/layout/venn2"/>
    <dgm:cxn modelId="{0ABD09E8-C082-42AB-BE27-886706FC9D62}" type="presParOf" srcId="{42513074-8DE2-447A-9DA9-AB4B977EE7D9}" destId="{D96022A2-5F45-4894-BE74-E3452ACD11FA}" srcOrd="0" destOrd="0" presId="urn:microsoft.com/office/officeart/2005/8/layout/venn2"/>
    <dgm:cxn modelId="{3620385E-54E6-4815-ABAE-AF24C317ABF7}" type="presParOf" srcId="{D96022A2-5F45-4894-BE74-E3452ACD11FA}" destId="{0C32CD32-1971-4E59-8148-43003BE6CBD2}" srcOrd="0" destOrd="0" presId="urn:microsoft.com/office/officeart/2005/8/layout/venn2"/>
    <dgm:cxn modelId="{7F6B0A7D-2E73-4DA7-A5A2-B050299E771A}" type="presParOf" srcId="{D96022A2-5F45-4894-BE74-E3452ACD11FA}" destId="{3CCF3140-E727-45C2-84B8-2FCA6EA8CABB}" srcOrd="1" destOrd="0" presId="urn:microsoft.com/office/officeart/2005/8/layout/venn2"/>
    <dgm:cxn modelId="{F56E89C1-2D3B-41E9-B94E-DB72330DB845}" type="presParOf" srcId="{42513074-8DE2-447A-9DA9-AB4B977EE7D9}" destId="{8EA65414-5008-4467-BBAA-F2895345DF0F}" srcOrd="1" destOrd="0" presId="urn:microsoft.com/office/officeart/2005/8/layout/venn2"/>
    <dgm:cxn modelId="{7F71F62C-D578-404C-B2F9-BDD79C3117A6}" type="presParOf" srcId="{8EA65414-5008-4467-BBAA-F2895345DF0F}" destId="{7ECE85B6-17B1-48AD-AB84-3DDF0C754F07}" srcOrd="0" destOrd="0" presId="urn:microsoft.com/office/officeart/2005/8/layout/venn2"/>
    <dgm:cxn modelId="{9425CEC4-90C1-4A5B-96F0-E812BE97A145}" type="presParOf" srcId="{8EA65414-5008-4467-BBAA-F2895345DF0F}" destId="{3F9C7BE3-BFF8-401F-A346-8CD123099574}" srcOrd="1" destOrd="0" presId="urn:microsoft.com/office/officeart/2005/8/layout/venn2"/>
    <dgm:cxn modelId="{8D1FCDF1-F900-47AC-B412-C70D4225ED4E}" type="presParOf" srcId="{42513074-8DE2-447A-9DA9-AB4B977EE7D9}" destId="{4A1BE61B-EA65-4E59-85FC-975499364F77}" srcOrd="2" destOrd="0" presId="urn:microsoft.com/office/officeart/2005/8/layout/venn2"/>
    <dgm:cxn modelId="{01E72AF5-8C10-4AD4-89A6-0FC7C72260A5}" type="presParOf" srcId="{4A1BE61B-EA65-4E59-85FC-975499364F77}" destId="{DB8BD27F-75DD-406F-B6E2-877A7EC2C2BF}" srcOrd="0" destOrd="0" presId="urn:microsoft.com/office/officeart/2005/8/layout/venn2"/>
    <dgm:cxn modelId="{5F84ADA7-FD0D-4426-94FB-A5F45C970FA3}" type="presParOf" srcId="{4A1BE61B-EA65-4E59-85FC-975499364F77}" destId="{7DD86C88-89A7-40E4-A120-B45DE771AA72}" srcOrd="1" destOrd="0" presId="urn:microsoft.com/office/officeart/2005/8/layout/ven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4C197C-E51A-4E4F-9D4C-02DD6DF05708}" type="doc">
      <dgm:prSet loTypeId="urn:microsoft.com/office/officeart/2005/8/layout/bProcess3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0E72412D-0199-4871-A3B6-0579AACEEA11}">
      <dgm:prSet phldrT="[Metin]" custT="1"/>
      <dgm:spPr/>
      <dgm:t>
        <a:bodyPr/>
        <a:lstStyle/>
        <a:p>
          <a:r>
            <a:rPr lang="tr-TR" sz="4800" b="1" smtClean="0">
              <a:solidFill>
                <a:schemeClr val="tx1"/>
              </a:solidFill>
              <a:latin typeface="Calibri" pitchFamily="34" charset="0"/>
            </a:rPr>
            <a:t>Farkındalık</a:t>
          </a:r>
          <a:endParaRPr lang="tr-TR" sz="4800" b="1" dirty="0">
            <a:solidFill>
              <a:schemeClr val="tx1"/>
            </a:solidFill>
            <a:latin typeface="Calibri" pitchFamily="34" charset="0"/>
          </a:endParaRPr>
        </a:p>
      </dgm:t>
    </dgm:pt>
    <dgm:pt modelId="{C6C84F68-9068-4D77-8FDE-69A2D5868991}" type="parTrans" cxnId="{DEE3ACD7-04E1-43C2-92C2-B39FD926E75D}">
      <dgm:prSet/>
      <dgm:spPr/>
      <dgm:t>
        <a:bodyPr/>
        <a:lstStyle/>
        <a:p>
          <a:endParaRPr lang="tr-TR"/>
        </a:p>
      </dgm:t>
    </dgm:pt>
    <dgm:pt modelId="{234845E5-45B3-4A42-975D-A3EC3E482AD6}" type="sibTrans" cxnId="{DEE3ACD7-04E1-43C2-92C2-B39FD926E75D}">
      <dgm:prSet custT="1"/>
      <dgm:spPr/>
      <dgm:t>
        <a:bodyPr/>
        <a:lstStyle/>
        <a:p>
          <a:endParaRPr lang="tr-TR" sz="4800" b="1">
            <a:solidFill>
              <a:schemeClr val="tx1"/>
            </a:solidFill>
            <a:latin typeface="Calibri" pitchFamily="34" charset="0"/>
          </a:endParaRPr>
        </a:p>
      </dgm:t>
    </dgm:pt>
    <dgm:pt modelId="{C5F427C2-5168-4AC7-92E2-083DEA3C4895}">
      <dgm:prSet phldrT="[Metin]" custT="1"/>
      <dgm:spPr/>
      <dgm:t>
        <a:bodyPr/>
        <a:lstStyle/>
        <a:p>
          <a:r>
            <a:rPr lang="tr-TR" sz="4800" b="1" smtClean="0">
              <a:solidFill>
                <a:schemeClr val="tx1"/>
              </a:solidFill>
              <a:latin typeface="Calibri" pitchFamily="34" charset="0"/>
            </a:rPr>
            <a:t>Tanışıklık </a:t>
          </a:r>
          <a:endParaRPr lang="tr-TR" sz="4800" b="1" dirty="0">
            <a:solidFill>
              <a:schemeClr val="tx1"/>
            </a:solidFill>
            <a:latin typeface="Calibri" pitchFamily="34" charset="0"/>
          </a:endParaRPr>
        </a:p>
      </dgm:t>
    </dgm:pt>
    <dgm:pt modelId="{5B7C5CC8-F7B5-4507-AB80-29AF6D834EAE}" type="parTrans" cxnId="{83755A89-68F6-4840-A609-F2BB1C9E3B83}">
      <dgm:prSet/>
      <dgm:spPr/>
      <dgm:t>
        <a:bodyPr/>
        <a:lstStyle/>
        <a:p>
          <a:endParaRPr lang="tr-TR"/>
        </a:p>
      </dgm:t>
    </dgm:pt>
    <dgm:pt modelId="{254A6FEB-477E-4721-96E1-589B06471611}" type="sibTrans" cxnId="{83755A89-68F6-4840-A609-F2BB1C9E3B83}">
      <dgm:prSet custT="1"/>
      <dgm:spPr/>
      <dgm:t>
        <a:bodyPr/>
        <a:lstStyle/>
        <a:p>
          <a:endParaRPr lang="tr-TR" sz="4800" b="1">
            <a:solidFill>
              <a:schemeClr val="tx1"/>
            </a:solidFill>
            <a:latin typeface="Calibri" pitchFamily="34" charset="0"/>
          </a:endParaRPr>
        </a:p>
      </dgm:t>
    </dgm:pt>
    <dgm:pt modelId="{0F8A20AA-73BE-4F1F-AC2E-533FAD0CB5A0}">
      <dgm:prSet phldrT="[Metin]" custT="1"/>
      <dgm:spPr/>
      <dgm:t>
        <a:bodyPr/>
        <a:lstStyle/>
        <a:p>
          <a:r>
            <a:rPr lang="tr-TR" sz="4800" b="1" dirty="0" smtClean="0">
              <a:solidFill>
                <a:schemeClr val="tx1"/>
              </a:solidFill>
              <a:latin typeface="Calibri" pitchFamily="34" charset="0"/>
            </a:rPr>
            <a:t>Güvenilirlik </a:t>
          </a:r>
          <a:endParaRPr lang="tr-TR" sz="4800" b="1" dirty="0">
            <a:solidFill>
              <a:schemeClr val="tx1"/>
            </a:solidFill>
            <a:latin typeface="Calibri" pitchFamily="34" charset="0"/>
          </a:endParaRPr>
        </a:p>
      </dgm:t>
    </dgm:pt>
    <dgm:pt modelId="{F675868B-7B24-494F-BB3F-002D07807231}" type="parTrans" cxnId="{CAA1CD29-DBE0-465B-8DC0-3B9F54117A21}">
      <dgm:prSet/>
      <dgm:spPr/>
      <dgm:t>
        <a:bodyPr/>
        <a:lstStyle/>
        <a:p>
          <a:endParaRPr lang="tr-TR"/>
        </a:p>
      </dgm:t>
    </dgm:pt>
    <dgm:pt modelId="{EBB1F35F-9C6C-4DD4-B5AB-8F3A0F5A2EDC}" type="sibTrans" cxnId="{CAA1CD29-DBE0-465B-8DC0-3B9F54117A21}">
      <dgm:prSet/>
      <dgm:spPr/>
      <dgm:t>
        <a:bodyPr/>
        <a:lstStyle/>
        <a:p>
          <a:endParaRPr lang="tr-TR"/>
        </a:p>
      </dgm:t>
    </dgm:pt>
    <dgm:pt modelId="{92FFAFAB-D75D-4733-9A26-746066A0915E}" type="pres">
      <dgm:prSet presAssocID="{AC4C197C-E51A-4E4F-9D4C-02DD6DF0570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649C084-43BA-4148-9FA8-94D5E4A338C4}" type="pres">
      <dgm:prSet presAssocID="{0E72412D-0199-4871-A3B6-0579AACEEA11}" presName="node" presStyleLbl="node1" presStyleIdx="0" presStyleCnt="3" custScaleX="106533" custLinFactNeighborX="1444" custLinFactNeighborY="-212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FBBE21-39AE-4A4B-A158-9A5ED8125CB6}" type="pres">
      <dgm:prSet presAssocID="{234845E5-45B3-4A42-975D-A3EC3E482AD6}" presName="sibTrans" presStyleLbl="sibTrans1D1" presStyleIdx="0" presStyleCnt="2" custScaleX="102575"/>
      <dgm:spPr/>
      <dgm:t>
        <a:bodyPr/>
        <a:lstStyle/>
        <a:p>
          <a:endParaRPr lang="tr-TR"/>
        </a:p>
      </dgm:t>
    </dgm:pt>
    <dgm:pt modelId="{2DFCC70C-8F18-49E7-AD59-CB5F2E00EB8B}" type="pres">
      <dgm:prSet presAssocID="{234845E5-45B3-4A42-975D-A3EC3E482AD6}" presName="connectorText" presStyleLbl="sibTrans1D1" presStyleIdx="0" presStyleCnt="2"/>
      <dgm:spPr/>
      <dgm:t>
        <a:bodyPr/>
        <a:lstStyle/>
        <a:p>
          <a:endParaRPr lang="tr-TR"/>
        </a:p>
      </dgm:t>
    </dgm:pt>
    <dgm:pt modelId="{21933509-2B85-45A4-96D6-379713F9917A}" type="pres">
      <dgm:prSet presAssocID="{C5F427C2-5168-4AC7-92E2-083DEA3C4895}" presName="node" presStyleLbl="node1" presStyleIdx="1" presStyleCnt="3" custScaleX="106533" custLinFactNeighborX="1444" custLinFactNeighborY="-212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CFAD64-72FD-4507-BD34-C26CBA3C8F2E}" type="pres">
      <dgm:prSet presAssocID="{254A6FEB-477E-4721-96E1-589B06471611}" presName="sibTrans" presStyleLbl="sibTrans1D1" presStyleIdx="1" presStyleCnt="2" custScaleX="570275"/>
      <dgm:spPr/>
      <dgm:t>
        <a:bodyPr/>
        <a:lstStyle/>
        <a:p>
          <a:endParaRPr lang="tr-TR"/>
        </a:p>
      </dgm:t>
    </dgm:pt>
    <dgm:pt modelId="{7D66FFAA-F04F-47DF-AC64-6F7107811186}" type="pres">
      <dgm:prSet presAssocID="{254A6FEB-477E-4721-96E1-589B06471611}" presName="connectorText" presStyleLbl="sibTrans1D1" presStyleIdx="1" presStyleCnt="2"/>
      <dgm:spPr/>
      <dgm:t>
        <a:bodyPr/>
        <a:lstStyle/>
        <a:p>
          <a:endParaRPr lang="tr-TR"/>
        </a:p>
      </dgm:t>
    </dgm:pt>
    <dgm:pt modelId="{3359C658-BA17-483D-A3CC-59B8DBF8FF12}" type="pres">
      <dgm:prSet presAssocID="{0F8A20AA-73BE-4F1F-AC2E-533FAD0CB5A0}" presName="node" presStyleLbl="node1" presStyleIdx="2" presStyleCnt="3" custScaleX="106533" custLinFactNeighborX="1444" custLinFactNeighborY="-212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14DA266-0759-4399-A30D-0C6F21DD0025}" type="presOf" srcId="{AC4C197C-E51A-4E4F-9D4C-02DD6DF05708}" destId="{92FFAFAB-D75D-4733-9A26-746066A0915E}" srcOrd="0" destOrd="0" presId="urn:microsoft.com/office/officeart/2005/8/layout/bProcess3"/>
    <dgm:cxn modelId="{EB08CA56-D3F1-4074-842D-52DE18D50B5F}" type="presOf" srcId="{254A6FEB-477E-4721-96E1-589B06471611}" destId="{09CFAD64-72FD-4507-BD34-C26CBA3C8F2E}" srcOrd="0" destOrd="0" presId="urn:microsoft.com/office/officeart/2005/8/layout/bProcess3"/>
    <dgm:cxn modelId="{73C73D35-0897-4113-8132-CFD29C579980}" type="presOf" srcId="{C5F427C2-5168-4AC7-92E2-083DEA3C4895}" destId="{21933509-2B85-45A4-96D6-379713F9917A}" srcOrd="0" destOrd="0" presId="urn:microsoft.com/office/officeart/2005/8/layout/bProcess3"/>
    <dgm:cxn modelId="{DEE3ACD7-04E1-43C2-92C2-B39FD926E75D}" srcId="{AC4C197C-E51A-4E4F-9D4C-02DD6DF05708}" destId="{0E72412D-0199-4871-A3B6-0579AACEEA11}" srcOrd="0" destOrd="0" parTransId="{C6C84F68-9068-4D77-8FDE-69A2D5868991}" sibTransId="{234845E5-45B3-4A42-975D-A3EC3E482AD6}"/>
    <dgm:cxn modelId="{83755A89-68F6-4840-A609-F2BB1C9E3B83}" srcId="{AC4C197C-E51A-4E4F-9D4C-02DD6DF05708}" destId="{C5F427C2-5168-4AC7-92E2-083DEA3C4895}" srcOrd="1" destOrd="0" parTransId="{5B7C5CC8-F7B5-4507-AB80-29AF6D834EAE}" sibTransId="{254A6FEB-477E-4721-96E1-589B06471611}"/>
    <dgm:cxn modelId="{64B96E5F-9715-475B-958D-CF06FE16A3F4}" type="presOf" srcId="{0E72412D-0199-4871-A3B6-0579AACEEA11}" destId="{B649C084-43BA-4148-9FA8-94D5E4A338C4}" srcOrd="0" destOrd="0" presId="urn:microsoft.com/office/officeart/2005/8/layout/bProcess3"/>
    <dgm:cxn modelId="{B1AFC004-3BA4-42E6-9226-8E08427A9244}" type="presOf" srcId="{0F8A20AA-73BE-4F1F-AC2E-533FAD0CB5A0}" destId="{3359C658-BA17-483D-A3CC-59B8DBF8FF12}" srcOrd="0" destOrd="0" presId="urn:microsoft.com/office/officeart/2005/8/layout/bProcess3"/>
    <dgm:cxn modelId="{2F679F7B-1459-4B01-B61F-333AEAE3AA9C}" type="presOf" srcId="{234845E5-45B3-4A42-975D-A3EC3E482AD6}" destId="{D6FBBE21-39AE-4A4B-A158-9A5ED8125CB6}" srcOrd="0" destOrd="0" presId="urn:microsoft.com/office/officeart/2005/8/layout/bProcess3"/>
    <dgm:cxn modelId="{CAA1CD29-DBE0-465B-8DC0-3B9F54117A21}" srcId="{AC4C197C-E51A-4E4F-9D4C-02DD6DF05708}" destId="{0F8A20AA-73BE-4F1F-AC2E-533FAD0CB5A0}" srcOrd="2" destOrd="0" parTransId="{F675868B-7B24-494F-BB3F-002D07807231}" sibTransId="{EBB1F35F-9C6C-4DD4-B5AB-8F3A0F5A2EDC}"/>
    <dgm:cxn modelId="{C9E4D87C-60A4-47BF-86F0-DE8B5BE47DF4}" type="presOf" srcId="{254A6FEB-477E-4721-96E1-589B06471611}" destId="{7D66FFAA-F04F-47DF-AC64-6F7107811186}" srcOrd="1" destOrd="0" presId="urn:microsoft.com/office/officeart/2005/8/layout/bProcess3"/>
    <dgm:cxn modelId="{97C48077-FB2E-431E-A3C8-A0896A60D2FA}" type="presOf" srcId="{234845E5-45B3-4A42-975D-A3EC3E482AD6}" destId="{2DFCC70C-8F18-49E7-AD59-CB5F2E00EB8B}" srcOrd="1" destOrd="0" presId="urn:microsoft.com/office/officeart/2005/8/layout/bProcess3"/>
    <dgm:cxn modelId="{D41DDBD7-0C35-473F-B030-AC8496573429}" type="presParOf" srcId="{92FFAFAB-D75D-4733-9A26-746066A0915E}" destId="{B649C084-43BA-4148-9FA8-94D5E4A338C4}" srcOrd="0" destOrd="0" presId="urn:microsoft.com/office/officeart/2005/8/layout/bProcess3"/>
    <dgm:cxn modelId="{F683965F-74EA-442B-8313-DD18A7AE880A}" type="presParOf" srcId="{92FFAFAB-D75D-4733-9A26-746066A0915E}" destId="{D6FBBE21-39AE-4A4B-A158-9A5ED8125CB6}" srcOrd="1" destOrd="0" presId="urn:microsoft.com/office/officeart/2005/8/layout/bProcess3"/>
    <dgm:cxn modelId="{C6CA9521-C5FB-4081-AA15-FD9F853E9E49}" type="presParOf" srcId="{D6FBBE21-39AE-4A4B-A158-9A5ED8125CB6}" destId="{2DFCC70C-8F18-49E7-AD59-CB5F2E00EB8B}" srcOrd="0" destOrd="0" presId="urn:microsoft.com/office/officeart/2005/8/layout/bProcess3"/>
    <dgm:cxn modelId="{74E66F2D-18B8-42DE-877C-DF4E9E6ACC33}" type="presParOf" srcId="{92FFAFAB-D75D-4733-9A26-746066A0915E}" destId="{21933509-2B85-45A4-96D6-379713F9917A}" srcOrd="2" destOrd="0" presId="urn:microsoft.com/office/officeart/2005/8/layout/bProcess3"/>
    <dgm:cxn modelId="{FAF86E98-C228-4011-B937-D8C44AF64511}" type="presParOf" srcId="{92FFAFAB-D75D-4733-9A26-746066A0915E}" destId="{09CFAD64-72FD-4507-BD34-C26CBA3C8F2E}" srcOrd="3" destOrd="0" presId="urn:microsoft.com/office/officeart/2005/8/layout/bProcess3"/>
    <dgm:cxn modelId="{96454E7F-29C9-43DD-A4CF-CAE17EB77A78}" type="presParOf" srcId="{09CFAD64-72FD-4507-BD34-C26CBA3C8F2E}" destId="{7D66FFAA-F04F-47DF-AC64-6F7107811186}" srcOrd="0" destOrd="0" presId="urn:microsoft.com/office/officeart/2005/8/layout/bProcess3"/>
    <dgm:cxn modelId="{88EF90E5-DAAF-4E8E-AD8E-A102870FC955}" type="presParOf" srcId="{92FFAFAB-D75D-4733-9A26-746066A0915E}" destId="{3359C658-BA17-483D-A3CC-59B8DBF8FF12}" srcOrd="4" destOrd="0" presId="urn:microsoft.com/office/officeart/2005/8/layout/bProcess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9660F5-D022-45E3-AA4E-8B3FDA4C96B9}" type="doc">
      <dgm:prSet loTypeId="urn:microsoft.com/office/officeart/2005/8/layout/hList9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A1C78E9A-8815-45FC-86D0-D2E97F310EFB}">
      <dgm:prSet phldrT="[Metin]"/>
      <dgm:spPr/>
      <dgm:t>
        <a:bodyPr/>
        <a:lstStyle/>
        <a:p>
          <a:r>
            <a:rPr lang="tr-TR" b="1" dirty="0" smtClean="0">
              <a:solidFill>
                <a:srgbClr val="002060"/>
              </a:solidFill>
              <a:latin typeface="Calibri" pitchFamily="34" charset="0"/>
            </a:rPr>
            <a:t>Göz</a:t>
          </a:r>
          <a:endParaRPr lang="tr-TR" b="1" dirty="0">
            <a:solidFill>
              <a:srgbClr val="002060"/>
            </a:solidFill>
            <a:latin typeface="Calibri" pitchFamily="34" charset="0"/>
          </a:endParaRPr>
        </a:p>
      </dgm:t>
    </dgm:pt>
    <dgm:pt modelId="{7495536D-CA7E-465A-8459-5C6A10E48C37}" type="parTrans" cxnId="{AE85DC0C-1D46-4472-892E-4AA60C11E967}">
      <dgm:prSet/>
      <dgm:spPr/>
      <dgm:t>
        <a:bodyPr/>
        <a:lstStyle/>
        <a:p>
          <a:endParaRPr lang="tr-TR"/>
        </a:p>
      </dgm:t>
    </dgm:pt>
    <dgm:pt modelId="{1E68F65F-DA94-4807-A7A9-199C45107671}" type="sibTrans" cxnId="{AE85DC0C-1D46-4472-892E-4AA60C11E967}">
      <dgm:prSet/>
      <dgm:spPr/>
      <dgm:t>
        <a:bodyPr/>
        <a:lstStyle/>
        <a:p>
          <a:endParaRPr lang="tr-TR"/>
        </a:p>
      </dgm:t>
    </dgm:pt>
    <dgm:pt modelId="{EFB78626-768B-439A-B9BB-A686CFD3B147}">
      <dgm:prSet phldrT="[Metin]"/>
      <dgm:spPr/>
      <dgm:t>
        <a:bodyPr/>
        <a:lstStyle/>
        <a:p>
          <a:r>
            <a:rPr lang="tr-TR" b="1" dirty="0" smtClean="0">
              <a:solidFill>
                <a:srgbClr val="002060"/>
              </a:solidFill>
              <a:latin typeface="Calibri" pitchFamily="34" charset="0"/>
            </a:rPr>
            <a:t>Tebessüm</a:t>
          </a:r>
          <a:endParaRPr lang="tr-TR" b="1" dirty="0">
            <a:solidFill>
              <a:srgbClr val="002060"/>
            </a:solidFill>
            <a:latin typeface="Calibri" pitchFamily="34" charset="0"/>
          </a:endParaRPr>
        </a:p>
      </dgm:t>
    </dgm:pt>
    <dgm:pt modelId="{DA4C1708-D2DF-40A0-83A8-A80F11CFF0AE}" type="parTrans" cxnId="{D4F3BED9-12D6-438F-B246-E8BAF14C09E8}">
      <dgm:prSet/>
      <dgm:spPr/>
      <dgm:t>
        <a:bodyPr/>
        <a:lstStyle/>
        <a:p>
          <a:endParaRPr lang="tr-TR"/>
        </a:p>
      </dgm:t>
    </dgm:pt>
    <dgm:pt modelId="{1D680942-5286-424F-83D4-CFC881F628FD}" type="sibTrans" cxnId="{D4F3BED9-12D6-438F-B246-E8BAF14C09E8}">
      <dgm:prSet/>
      <dgm:spPr/>
      <dgm:t>
        <a:bodyPr/>
        <a:lstStyle/>
        <a:p>
          <a:endParaRPr lang="tr-TR"/>
        </a:p>
      </dgm:t>
    </dgm:pt>
    <dgm:pt modelId="{6E3AB17D-12DD-4A89-B607-D6CA1CF68BCB}">
      <dgm:prSet phldrT="[Metin]"/>
      <dgm:spPr/>
      <dgm:t>
        <a:bodyPr/>
        <a:lstStyle/>
        <a:p>
          <a:pPr algn="ctr"/>
          <a:r>
            <a:rPr lang="tr-TR" b="1" dirty="0" smtClean="0">
              <a:solidFill>
                <a:srgbClr val="002060"/>
              </a:solidFill>
              <a:latin typeface="Calibri" pitchFamily="34" charset="0"/>
            </a:rPr>
            <a:t>Güzel Görmek</a:t>
          </a:r>
          <a:endParaRPr lang="tr-TR" b="1" dirty="0">
            <a:solidFill>
              <a:srgbClr val="002060"/>
            </a:solidFill>
            <a:latin typeface="Calibri" pitchFamily="34" charset="0"/>
          </a:endParaRPr>
        </a:p>
      </dgm:t>
    </dgm:pt>
    <dgm:pt modelId="{F4B909D3-6D29-4823-AB59-E5867EFB3E50}" type="parTrans" cxnId="{FD54924F-D317-48BE-9049-BAD0A065BEB1}">
      <dgm:prSet/>
      <dgm:spPr/>
      <dgm:t>
        <a:bodyPr/>
        <a:lstStyle/>
        <a:p>
          <a:endParaRPr lang="tr-TR"/>
        </a:p>
      </dgm:t>
    </dgm:pt>
    <dgm:pt modelId="{F44C5CD9-9E3F-4A8E-8B56-01621AD9BD4B}" type="sibTrans" cxnId="{FD54924F-D317-48BE-9049-BAD0A065BEB1}">
      <dgm:prSet/>
      <dgm:spPr/>
      <dgm:t>
        <a:bodyPr/>
        <a:lstStyle/>
        <a:p>
          <a:endParaRPr lang="tr-TR"/>
        </a:p>
      </dgm:t>
    </dgm:pt>
    <dgm:pt modelId="{3091885A-044B-45CC-BD8D-129506A07B4E}">
      <dgm:prSet phldrT="[Metin]"/>
      <dgm:spPr/>
      <dgm:t>
        <a:bodyPr/>
        <a:lstStyle/>
        <a:p>
          <a:r>
            <a:rPr lang="tr-TR" b="1" dirty="0" smtClean="0">
              <a:solidFill>
                <a:srgbClr val="002060"/>
              </a:solidFill>
              <a:latin typeface="Calibri" pitchFamily="34" charset="0"/>
            </a:rPr>
            <a:t>Söz</a:t>
          </a:r>
          <a:endParaRPr lang="tr-TR" b="1" dirty="0">
            <a:solidFill>
              <a:srgbClr val="002060"/>
            </a:solidFill>
            <a:latin typeface="Calibri" pitchFamily="34" charset="0"/>
          </a:endParaRPr>
        </a:p>
      </dgm:t>
    </dgm:pt>
    <dgm:pt modelId="{71D84F0C-88DA-4443-8183-71084EEB1325}" type="parTrans" cxnId="{22D1CAD4-259C-4BEF-8177-62FABE5C2D31}">
      <dgm:prSet/>
      <dgm:spPr/>
      <dgm:t>
        <a:bodyPr/>
        <a:lstStyle/>
        <a:p>
          <a:endParaRPr lang="tr-TR"/>
        </a:p>
      </dgm:t>
    </dgm:pt>
    <dgm:pt modelId="{8953A872-44CF-46D1-AB5B-DEF57AC7F6A0}" type="sibTrans" cxnId="{22D1CAD4-259C-4BEF-8177-62FABE5C2D31}">
      <dgm:prSet/>
      <dgm:spPr/>
      <dgm:t>
        <a:bodyPr/>
        <a:lstStyle/>
        <a:p>
          <a:endParaRPr lang="tr-TR"/>
        </a:p>
      </dgm:t>
    </dgm:pt>
    <dgm:pt modelId="{BA9DE3D9-2A96-4EF3-8996-3A683EADCF38}">
      <dgm:prSet phldrT="[Metin]"/>
      <dgm:spPr/>
      <dgm:t>
        <a:bodyPr/>
        <a:lstStyle/>
        <a:p>
          <a:pPr algn="ctr"/>
          <a:r>
            <a:rPr lang="tr-TR" b="1" dirty="0" smtClean="0">
              <a:solidFill>
                <a:srgbClr val="002060"/>
              </a:solidFill>
              <a:latin typeface="Calibri" pitchFamily="34" charset="0"/>
            </a:rPr>
            <a:t>Nezaket</a:t>
          </a:r>
          <a:endParaRPr lang="tr-TR" b="1" dirty="0">
            <a:solidFill>
              <a:srgbClr val="002060"/>
            </a:solidFill>
            <a:latin typeface="Calibri" pitchFamily="34" charset="0"/>
          </a:endParaRPr>
        </a:p>
      </dgm:t>
    </dgm:pt>
    <dgm:pt modelId="{64B4288F-70D7-439E-A55A-D7742A02DE9E}" type="parTrans" cxnId="{2B2CC926-4F17-42EA-BD38-2158C8FCF370}">
      <dgm:prSet/>
      <dgm:spPr/>
      <dgm:t>
        <a:bodyPr/>
        <a:lstStyle/>
        <a:p>
          <a:endParaRPr lang="tr-TR"/>
        </a:p>
      </dgm:t>
    </dgm:pt>
    <dgm:pt modelId="{79DA7236-91A9-4D4A-A682-759D0148B467}" type="sibTrans" cxnId="{2B2CC926-4F17-42EA-BD38-2158C8FCF370}">
      <dgm:prSet/>
      <dgm:spPr/>
      <dgm:t>
        <a:bodyPr/>
        <a:lstStyle/>
        <a:p>
          <a:endParaRPr lang="tr-TR"/>
        </a:p>
      </dgm:t>
    </dgm:pt>
    <dgm:pt modelId="{E99386C7-F6F1-4CEE-B8D5-BEFA1AD3D4F3}">
      <dgm:prSet phldrT="[Metin]"/>
      <dgm:spPr/>
      <dgm:t>
        <a:bodyPr/>
        <a:lstStyle/>
        <a:p>
          <a:pPr algn="ctr"/>
          <a:r>
            <a:rPr lang="tr-TR" b="1" dirty="0" smtClean="0">
              <a:solidFill>
                <a:srgbClr val="002060"/>
              </a:solidFill>
              <a:latin typeface="Calibri" pitchFamily="34" charset="0"/>
            </a:rPr>
            <a:t>Özür</a:t>
          </a:r>
          <a:endParaRPr lang="tr-TR" b="1" dirty="0">
            <a:solidFill>
              <a:srgbClr val="002060"/>
            </a:solidFill>
            <a:latin typeface="Calibri" pitchFamily="34" charset="0"/>
          </a:endParaRPr>
        </a:p>
      </dgm:t>
    </dgm:pt>
    <dgm:pt modelId="{1C2CB6D2-6593-4870-A886-1D9D48FF28F2}" type="parTrans" cxnId="{BB3A91F6-00D0-41D4-A31C-C3EED24A74E2}">
      <dgm:prSet/>
      <dgm:spPr/>
      <dgm:t>
        <a:bodyPr/>
        <a:lstStyle/>
        <a:p>
          <a:endParaRPr lang="tr-TR"/>
        </a:p>
      </dgm:t>
    </dgm:pt>
    <dgm:pt modelId="{7B7A1187-43B5-4CB3-BA41-568F0BD79EB1}" type="sibTrans" cxnId="{BB3A91F6-00D0-41D4-A31C-C3EED24A74E2}">
      <dgm:prSet/>
      <dgm:spPr/>
      <dgm:t>
        <a:bodyPr/>
        <a:lstStyle/>
        <a:p>
          <a:endParaRPr lang="tr-TR"/>
        </a:p>
      </dgm:t>
    </dgm:pt>
    <dgm:pt modelId="{6994616B-23B1-4954-86EA-A474BECE3758}" type="pres">
      <dgm:prSet presAssocID="{FD9660F5-D022-45E3-AA4E-8B3FDA4C96B9}" presName="list" presStyleCnt="0">
        <dgm:presLayoutVars>
          <dgm:dir/>
          <dgm:animLvl val="lvl"/>
        </dgm:presLayoutVars>
      </dgm:prSet>
      <dgm:spPr/>
    </dgm:pt>
    <dgm:pt modelId="{3A75F7AC-3515-4327-BAB5-10F7F56A29CE}" type="pres">
      <dgm:prSet presAssocID="{A1C78E9A-8815-45FC-86D0-D2E97F310EFB}" presName="posSpace" presStyleCnt="0"/>
      <dgm:spPr/>
    </dgm:pt>
    <dgm:pt modelId="{9C35C3AA-CE01-4B70-989B-54D6A168DB57}" type="pres">
      <dgm:prSet presAssocID="{A1C78E9A-8815-45FC-86D0-D2E97F310EFB}" presName="vertFlow" presStyleCnt="0"/>
      <dgm:spPr/>
    </dgm:pt>
    <dgm:pt modelId="{7E70B8CF-98AC-47C5-BE93-0A59CCC44596}" type="pres">
      <dgm:prSet presAssocID="{A1C78E9A-8815-45FC-86D0-D2E97F310EFB}" presName="topSpace" presStyleCnt="0"/>
      <dgm:spPr/>
    </dgm:pt>
    <dgm:pt modelId="{EDA290BB-FEAC-427F-AB58-18212D6BD477}" type="pres">
      <dgm:prSet presAssocID="{A1C78E9A-8815-45FC-86D0-D2E97F310EFB}" presName="firstComp" presStyleCnt="0"/>
      <dgm:spPr/>
    </dgm:pt>
    <dgm:pt modelId="{A1904ACC-0C4E-4DDA-94F7-B38B94FBE18F}" type="pres">
      <dgm:prSet presAssocID="{A1C78E9A-8815-45FC-86D0-D2E97F310EFB}" presName="firstChild" presStyleLbl="bgAccFollowNode1" presStyleIdx="0" presStyleCnt="4"/>
      <dgm:spPr/>
    </dgm:pt>
    <dgm:pt modelId="{ACB8A276-BD08-4C43-B4F5-4BF35C2410A8}" type="pres">
      <dgm:prSet presAssocID="{A1C78E9A-8815-45FC-86D0-D2E97F310EFB}" presName="firstChildTx" presStyleLbl="bgAccFollowNode1" presStyleIdx="0" presStyleCnt="4">
        <dgm:presLayoutVars>
          <dgm:bulletEnabled val="1"/>
        </dgm:presLayoutVars>
      </dgm:prSet>
      <dgm:spPr/>
    </dgm:pt>
    <dgm:pt modelId="{8414AA56-CD2F-4785-892A-FAE031EE5EC9}" type="pres">
      <dgm:prSet presAssocID="{6E3AB17D-12DD-4A89-B607-D6CA1CF68BCB}" presName="comp" presStyleCnt="0"/>
      <dgm:spPr/>
    </dgm:pt>
    <dgm:pt modelId="{635A0FA7-CC65-45CF-A404-91DC7A4A97E2}" type="pres">
      <dgm:prSet presAssocID="{6E3AB17D-12DD-4A89-B607-D6CA1CF68BCB}" presName="child" presStyleLbl="bgAccFollowNode1" presStyleIdx="1" presStyleCnt="4"/>
      <dgm:spPr/>
    </dgm:pt>
    <dgm:pt modelId="{ABF404E9-C259-4279-91AE-36F25FD9C180}" type="pres">
      <dgm:prSet presAssocID="{6E3AB17D-12DD-4A89-B607-D6CA1CF68BCB}" presName="childTx" presStyleLbl="bgAccFollowNode1" presStyleIdx="1" presStyleCnt="4">
        <dgm:presLayoutVars>
          <dgm:bulletEnabled val="1"/>
        </dgm:presLayoutVars>
      </dgm:prSet>
      <dgm:spPr/>
    </dgm:pt>
    <dgm:pt modelId="{FE78829F-C8A3-4FE0-92A2-0BEC23CFD07C}" type="pres">
      <dgm:prSet presAssocID="{A1C78E9A-8815-45FC-86D0-D2E97F310EFB}" presName="negSpace" presStyleCnt="0"/>
      <dgm:spPr/>
    </dgm:pt>
    <dgm:pt modelId="{ECDDDFD6-9437-42DD-A76B-0284A84511C1}" type="pres">
      <dgm:prSet presAssocID="{A1C78E9A-8815-45FC-86D0-D2E97F310EFB}" presName="circle" presStyleLbl="node1" presStyleIdx="0" presStyleCnt="2"/>
      <dgm:spPr/>
    </dgm:pt>
    <dgm:pt modelId="{9156E906-848F-4A06-A804-F15A1BE4C8A7}" type="pres">
      <dgm:prSet presAssocID="{1E68F65F-DA94-4807-A7A9-199C45107671}" presName="transSpace" presStyleCnt="0"/>
      <dgm:spPr/>
    </dgm:pt>
    <dgm:pt modelId="{D80A143B-3228-4C45-806F-488C3250482B}" type="pres">
      <dgm:prSet presAssocID="{3091885A-044B-45CC-BD8D-129506A07B4E}" presName="posSpace" presStyleCnt="0"/>
      <dgm:spPr/>
    </dgm:pt>
    <dgm:pt modelId="{E0AB3D03-C354-49D0-B1F0-8C2279CF3E61}" type="pres">
      <dgm:prSet presAssocID="{3091885A-044B-45CC-BD8D-129506A07B4E}" presName="vertFlow" presStyleCnt="0"/>
      <dgm:spPr/>
    </dgm:pt>
    <dgm:pt modelId="{358FE8FD-A745-4210-B911-9B309588219D}" type="pres">
      <dgm:prSet presAssocID="{3091885A-044B-45CC-BD8D-129506A07B4E}" presName="topSpace" presStyleCnt="0"/>
      <dgm:spPr/>
    </dgm:pt>
    <dgm:pt modelId="{94836B78-2C87-465E-B2AD-349296819167}" type="pres">
      <dgm:prSet presAssocID="{3091885A-044B-45CC-BD8D-129506A07B4E}" presName="firstComp" presStyleCnt="0"/>
      <dgm:spPr/>
    </dgm:pt>
    <dgm:pt modelId="{1496EC20-02C5-43ED-8D5A-9A961D2DA039}" type="pres">
      <dgm:prSet presAssocID="{3091885A-044B-45CC-BD8D-129506A07B4E}" presName="firstChild" presStyleLbl="bgAccFollowNode1" presStyleIdx="2" presStyleCnt="4"/>
      <dgm:spPr/>
    </dgm:pt>
    <dgm:pt modelId="{A00C83DF-2666-40B4-A5D2-F450B64D14A9}" type="pres">
      <dgm:prSet presAssocID="{3091885A-044B-45CC-BD8D-129506A07B4E}" presName="firstChildTx" presStyleLbl="bgAccFollowNode1" presStyleIdx="2" presStyleCnt="4">
        <dgm:presLayoutVars>
          <dgm:bulletEnabled val="1"/>
        </dgm:presLayoutVars>
      </dgm:prSet>
      <dgm:spPr/>
    </dgm:pt>
    <dgm:pt modelId="{53808D26-95B9-4226-80A5-DA37C733D08D}" type="pres">
      <dgm:prSet presAssocID="{E99386C7-F6F1-4CEE-B8D5-BEFA1AD3D4F3}" presName="comp" presStyleCnt="0"/>
      <dgm:spPr/>
    </dgm:pt>
    <dgm:pt modelId="{6E3048E0-4067-4001-AB3B-69B32EC514E8}" type="pres">
      <dgm:prSet presAssocID="{E99386C7-F6F1-4CEE-B8D5-BEFA1AD3D4F3}" presName="child" presStyleLbl="bgAccFollowNode1" presStyleIdx="3" presStyleCnt="4"/>
      <dgm:spPr/>
    </dgm:pt>
    <dgm:pt modelId="{7B32713F-9FF9-4454-96C6-D20E47377020}" type="pres">
      <dgm:prSet presAssocID="{E99386C7-F6F1-4CEE-B8D5-BEFA1AD3D4F3}" presName="childTx" presStyleLbl="bgAccFollowNode1" presStyleIdx="3" presStyleCnt="4">
        <dgm:presLayoutVars>
          <dgm:bulletEnabled val="1"/>
        </dgm:presLayoutVars>
      </dgm:prSet>
      <dgm:spPr/>
    </dgm:pt>
    <dgm:pt modelId="{95C3BF4C-AC47-498C-B39D-20FA10CEF45C}" type="pres">
      <dgm:prSet presAssocID="{3091885A-044B-45CC-BD8D-129506A07B4E}" presName="negSpace" presStyleCnt="0"/>
      <dgm:spPr/>
    </dgm:pt>
    <dgm:pt modelId="{93E13385-7CF4-4C67-B317-2634C553F644}" type="pres">
      <dgm:prSet presAssocID="{3091885A-044B-45CC-BD8D-129506A07B4E}" presName="circle" presStyleLbl="node1" presStyleIdx="1" presStyleCnt="2"/>
      <dgm:spPr/>
    </dgm:pt>
  </dgm:ptLst>
  <dgm:cxnLst>
    <dgm:cxn modelId="{24523A4A-C6EC-4340-A2AB-135CBF8C7B7F}" type="presOf" srcId="{6E3AB17D-12DD-4A89-B607-D6CA1CF68BCB}" destId="{635A0FA7-CC65-45CF-A404-91DC7A4A97E2}" srcOrd="0" destOrd="0" presId="urn:microsoft.com/office/officeart/2005/8/layout/hList9"/>
    <dgm:cxn modelId="{30008EBE-ED14-468A-B619-03CDAB1E75A6}" type="presOf" srcId="{BA9DE3D9-2A96-4EF3-8996-3A683EADCF38}" destId="{1496EC20-02C5-43ED-8D5A-9A961D2DA039}" srcOrd="0" destOrd="0" presId="urn:microsoft.com/office/officeart/2005/8/layout/hList9"/>
    <dgm:cxn modelId="{D4F3BED9-12D6-438F-B246-E8BAF14C09E8}" srcId="{A1C78E9A-8815-45FC-86D0-D2E97F310EFB}" destId="{EFB78626-768B-439A-B9BB-A686CFD3B147}" srcOrd="0" destOrd="0" parTransId="{DA4C1708-D2DF-40A0-83A8-A80F11CFF0AE}" sibTransId="{1D680942-5286-424F-83D4-CFC881F628FD}"/>
    <dgm:cxn modelId="{2B2CC926-4F17-42EA-BD38-2158C8FCF370}" srcId="{3091885A-044B-45CC-BD8D-129506A07B4E}" destId="{BA9DE3D9-2A96-4EF3-8996-3A683EADCF38}" srcOrd="0" destOrd="0" parTransId="{64B4288F-70D7-439E-A55A-D7742A02DE9E}" sibTransId="{79DA7236-91A9-4D4A-A682-759D0148B467}"/>
    <dgm:cxn modelId="{4B998BEC-A91C-48D4-B640-90FC76AF55E1}" type="presOf" srcId="{E99386C7-F6F1-4CEE-B8D5-BEFA1AD3D4F3}" destId="{7B32713F-9FF9-4454-96C6-D20E47377020}" srcOrd="1" destOrd="0" presId="urn:microsoft.com/office/officeart/2005/8/layout/hList9"/>
    <dgm:cxn modelId="{FD54924F-D317-48BE-9049-BAD0A065BEB1}" srcId="{A1C78E9A-8815-45FC-86D0-D2E97F310EFB}" destId="{6E3AB17D-12DD-4A89-B607-D6CA1CF68BCB}" srcOrd="1" destOrd="0" parTransId="{F4B909D3-6D29-4823-AB59-E5867EFB3E50}" sibTransId="{F44C5CD9-9E3F-4A8E-8B56-01621AD9BD4B}"/>
    <dgm:cxn modelId="{AE85DC0C-1D46-4472-892E-4AA60C11E967}" srcId="{FD9660F5-D022-45E3-AA4E-8B3FDA4C96B9}" destId="{A1C78E9A-8815-45FC-86D0-D2E97F310EFB}" srcOrd="0" destOrd="0" parTransId="{7495536D-CA7E-465A-8459-5C6A10E48C37}" sibTransId="{1E68F65F-DA94-4807-A7A9-199C45107671}"/>
    <dgm:cxn modelId="{E603A3DF-BBC4-441B-9677-074BC78DBAB4}" type="presOf" srcId="{EFB78626-768B-439A-B9BB-A686CFD3B147}" destId="{A1904ACC-0C4E-4DDA-94F7-B38B94FBE18F}" srcOrd="0" destOrd="0" presId="urn:microsoft.com/office/officeart/2005/8/layout/hList9"/>
    <dgm:cxn modelId="{6E07EC71-0890-41A2-B71D-379157047A6E}" type="presOf" srcId="{A1C78E9A-8815-45FC-86D0-D2E97F310EFB}" destId="{ECDDDFD6-9437-42DD-A76B-0284A84511C1}" srcOrd="0" destOrd="0" presId="urn:microsoft.com/office/officeart/2005/8/layout/hList9"/>
    <dgm:cxn modelId="{E74BD910-1F2F-436E-ABC2-10BD330602A2}" type="presOf" srcId="{6E3AB17D-12DD-4A89-B607-D6CA1CF68BCB}" destId="{ABF404E9-C259-4279-91AE-36F25FD9C180}" srcOrd="1" destOrd="0" presId="urn:microsoft.com/office/officeart/2005/8/layout/hList9"/>
    <dgm:cxn modelId="{22D1CAD4-259C-4BEF-8177-62FABE5C2D31}" srcId="{FD9660F5-D022-45E3-AA4E-8B3FDA4C96B9}" destId="{3091885A-044B-45CC-BD8D-129506A07B4E}" srcOrd="1" destOrd="0" parTransId="{71D84F0C-88DA-4443-8183-71084EEB1325}" sibTransId="{8953A872-44CF-46D1-AB5B-DEF57AC7F6A0}"/>
    <dgm:cxn modelId="{E147D7D2-5F02-406F-877F-CD6800454F52}" type="presOf" srcId="{BA9DE3D9-2A96-4EF3-8996-3A683EADCF38}" destId="{A00C83DF-2666-40B4-A5D2-F450B64D14A9}" srcOrd="1" destOrd="0" presId="urn:microsoft.com/office/officeart/2005/8/layout/hList9"/>
    <dgm:cxn modelId="{ECDA9D3E-ED50-4092-BD5E-EE3958B9485F}" type="presOf" srcId="{EFB78626-768B-439A-B9BB-A686CFD3B147}" destId="{ACB8A276-BD08-4C43-B4F5-4BF35C2410A8}" srcOrd="1" destOrd="0" presId="urn:microsoft.com/office/officeart/2005/8/layout/hList9"/>
    <dgm:cxn modelId="{28919D80-17A0-49DE-9A5E-C0CFA26B5196}" type="presOf" srcId="{3091885A-044B-45CC-BD8D-129506A07B4E}" destId="{93E13385-7CF4-4C67-B317-2634C553F644}" srcOrd="0" destOrd="0" presId="urn:microsoft.com/office/officeart/2005/8/layout/hList9"/>
    <dgm:cxn modelId="{4816D486-92D8-4FEC-8FB9-62EF78113554}" type="presOf" srcId="{FD9660F5-D022-45E3-AA4E-8B3FDA4C96B9}" destId="{6994616B-23B1-4954-86EA-A474BECE3758}" srcOrd="0" destOrd="0" presId="urn:microsoft.com/office/officeart/2005/8/layout/hList9"/>
    <dgm:cxn modelId="{ADED15FA-768D-4EEA-B6DC-C1AC56929B00}" type="presOf" srcId="{E99386C7-F6F1-4CEE-B8D5-BEFA1AD3D4F3}" destId="{6E3048E0-4067-4001-AB3B-69B32EC514E8}" srcOrd="0" destOrd="0" presId="urn:microsoft.com/office/officeart/2005/8/layout/hList9"/>
    <dgm:cxn modelId="{BB3A91F6-00D0-41D4-A31C-C3EED24A74E2}" srcId="{3091885A-044B-45CC-BD8D-129506A07B4E}" destId="{E99386C7-F6F1-4CEE-B8D5-BEFA1AD3D4F3}" srcOrd="1" destOrd="0" parTransId="{1C2CB6D2-6593-4870-A886-1D9D48FF28F2}" sibTransId="{7B7A1187-43B5-4CB3-BA41-568F0BD79EB1}"/>
    <dgm:cxn modelId="{B4586B26-5FF0-402D-A906-873B28553A58}" type="presParOf" srcId="{6994616B-23B1-4954-86EA-A474BECE3758}" destId="{3A75F7AC-3515-4327-BAB5-10F7F56A29CE}" srcOrd="0" destOrd="0" presId="urn:microsoft.com/office/officeart/2005/8/layout/hList9"/>
    <dgm:cxn modelId="{9E6A136F-5391-4E5D-84E0-E3F4DDEA1F36}" type="presParOf" srcId="{6994616B-23B1-4954-86EA-A474BECE3758}" destId="{9C35C3AA-CE01-4B70-989B-54D6A168DB57}" srcOrd="1" destOrd="0" presId="urn:microsoft.com/office/officeart/2005/8/layout/hList9"/>
    <dgm:cxn modelId="{EC5B02D9-0FCF-474F-BF46-37DBB77D28B2}" type="presParOf" srcId="{9C35C3AA-CE01-4B70-989B-54D6A168DB57}" destId="{7E70B8CF-98AC-47C5-BE93-0A59CCC44596}" srcOrd="0" destOrd="0" presId="urn:microsoft.com/office/officeart/2005/8/layout/hList9"/>
    <dgm:cxn modelId="{88BBD60F-EA12-4CD8-9FFF-783356FFD77E}" type="presParOf" srcId="{9C35C3AA-CE01-4B70-989B-54D6A168DB57}" destId="{EDA290BB-FEAC-427F-AB58-18212D6BD477}" srcOrd="1" destOrd="0" presId="urn:microsoft.com/office/officeart/2005/8/layout/hList9"/>
    <dgm:cxn modelId="{97724A09-F9B2-45BE-9FE7-2B9F1AA151BC}" type="presParOf" srcId="{EDA290BB-FEAC-427F-AB58-18212D6BD477}" destId="{A1904ACC-0C4E-4DDA-94F7-B38B94FBE18F}" srcOrd="0" destOrd="0" presId="urn:microsoft.com/office/officeart/2005/8/layout/hList9"/>
    <dgm:cxn modelId="{B9925977-47D7-4731-A7ED-83C64FEEEE4B}" type="presParOf" srcId="{EDA290BB-FEAC-427F-AB58-18212D6BD477}" destId="{ACB8A276-BD08-4C43-B4F5-4BF35C2410A8}" srcOrd="1" destOrd="0" presId="urn:microsoft.com/office/officeart/2005/8/layout/hList9"/>
    <dgm:cxn modelId="{DEDE14AD-6072-44B6-A16D-5A0C6EF8F56B}" type="presParOf" srcId="{9C35C3AA-CE01-4B70-989B-54D6A168DB57}" destId="{8414AA56-CD2F-4785-892A-FAE031EE5EC9}" srcOrd="2" destOrd="0" presId="urn:microsoft.com/office/officeart/2005/8/layout/hList9"/>
    <dgm:cxn modelId="{47C009FB-916B-47DA-9006-EA066E4A63E9}" type="presParOf" srcId="{8414AA56-CD2F-4785-892A-FAE031EE5EC9}" destId="{635A0FA7-CC65-45CF-A404-91DC7A4A97E2}" srcOrd="0" destOrd="0" presId="urn:microsoft.com/office/officeart/2005/8/layout/hList9"/>
    <dgm:cxn modelId="{95B907EB-2329-4DAF-8DEF-AB3AF270EAA1}" type="presParOf" srcId="{8414AA56-CD2F-4785-892A-FAE031EE5EC9}" destId="{ABF404E9-C259-4279-91AE-36F25FD9C180}" srcOrd="1" destOrd="0" presId="urn:microsoft.com/office/officeart/2005/8/layout/hList9"/>
    <dgm:cxn modelId="{31A159C9-7E10-4059-B47D-A6658099AD1F}" type="presParOf" srcId="{6994616B-23B1-4954-86EA-A474BECE3758}" destId="{FE78829F-C8A3-4FE0-92A2-0BEC23CFD07C}" srcOrd="2" destOrd="0" presId="urn:microsoft.com/office/officeart/2005/8/layout/hList9"/>
    <dgm:cxn modelId="{A0B50CCB-51C4-4EC9-97B3-C319FD64E9BC}" type="presParOf" srcId="{6994616B-23B1-4954-86EA-A474BECE3758}" destId="{ECDDDFD6-9437-42DD-A76B-0284A84511C1}" srcOrd="3" destOrd="0" presId="urn:microsoft.com/office/officeart/2005/8/layout/hList9"/>
    <dgm:cxn modelId="{5D0491D9-5D55-4FEE-A201-8A8BD173EBCC}" type="presParOf" srcId="{6994616B-23B1-4954-86EA-A474BECE3758}" destId="{9156E906-848F-4A06-A804-F15A1BE4C8A7}" srcOrd="4" destOrd="0" presId="urn:microsoft.com/office/officeart/2005/8/layout/hList9"/>
    <dgm:cxn modelId="{23D02E30-1618-4580-B938-9D1D6982A911}" type="presParOf" srcId="{6994616B-23B1-4954-86EA-A474BECE3758}" destId="{D80A143B-3228-4C45-806F-488C3250482B}" srcOrd="5" destOrd="0" presId="urn:microsoft.com/office/officeart/2005/8/layout/hList9"/>
    <dgm:cxn modelId="{3A548960-679C-4201-BFF4-1299D5904526}" type="presParOf" srcId="{6994616B-23B1-4954-86EA-A474BECE3758}" destId="{E0AB3D03-C354-49D0-B1F0-8C2279CF3E61}" srcOrd="6" destOrd="0" presId="urn:microsoft.com/office/officeart/2005/8/layout/hList9"/>
    <dgm:cxn modelId="{14B2DC97-AD44-4D93-AADA-BF2E5691A95B}" type="presParOf" srcId="{E0AB3D03-C354-49D0-B1F0-8C2279CF3E61}" destId="{358FE8FD-A745-4210-B911-9B309588219D}" srcOrd="0" destOrd="0" presId="urn:microsoft.com/office/officeart/2005/8/layout/hList9"/>
    <dgm:cxn modelId="{F0C0CB61-4149-4634-8D45-931F4A3C0860}" type="presParOf" srcId="{E0AB3D03-C354-49D0-B1F0-8C2279CF3E61}" destId="{94836B78-2C87-465E-B2AD-349296819167}" srcOrd="1" destOrd="0" presId="urn:microsoft.com/office/officeart/2005/8/layout/hList9"/>
    <dgm:cxn modelId="{E7CB9A9B-15CA-491E-B1AC-D5D31C0F305C}" type="presParOf" srcId="{94836B78-2C87-465E-B2AD-349296819167}" destId="{1496EC20-02C5-43ED-8D5A-9A961D2DA039}" srcOrd="0" destOrd="0" presId="urn:microsoft.com/office/officeart/2005/8/layout/hList9"/>
    <dgm:cxn modelId="{88BEE01D-97DE-4C04-9FBB-42024A78ED1D}" type="presParOf" srcId="{94836B78-2C87-465E-B2AD-349296819167}" destId="{A00C83DF-2666-40B4-A5D2-F450B64D14A9}" srcOrd="1" destOrd="0" presId="urn:microsoft.com/office/officeart/2005/8/layout/hList9"/>
    <dgm:cxn modelId="{0A286D3F-3FFB-4A5F-9F12-EE02BD68F15B}" type="presParOf" srcId="{E0AB3D03-C354-49D0-B1F0-8C2279CF3E61}" destId="{53808D26-95B9-4226-80A5-DA37C733D08D}" srcOrd="2" destOrd="0" presId="urn:microsoft.com/office/officeart/2005/8/layout/hList9"/>
    <dgm:cxn modelId="{149E67DA-33B1-49CA-8B9D-54C9A0DA2FC5}" type="presParOf" srcId="{53808D26-95B9-4226-80A5-DA37C733D08D}" destId="{6E3048E0-4067-4001-AB3B-69B32EC514E8}" srcOrd="0" destOrd="0" presId="urn:microsoft.com/office/officeart/2005/8/layout/hList9"/>
    <dgm:cxn modelId="{256E0807-2F53-41B1-B212-E08203E677F1}" type="presParOf" srcId="{53808D26-95B9-4226-80A5-DA37C733D08D}" destId="{7B32713F-9FF9-4454-96C6-D20E47377020}" srcOrd="1" destOrd="0" presId="urn:microsoft.com/office/officeart/2005/8/layout/hList9"/>
    <dgm:cxn modelId="{7C37C4ED-9995-4CE9-A694-A2C16266B1F2}" type="presParOf" srcId="{6994616B-23B1-4954-86EA-A474BECE3758}" destId="{95C3BF4C-AC47-498C-B39D-20FA10CEF45C}" srcOrd="7" destOrd="0" presId="urn:microsoft.com/office/officeart/2005/8/layout/hList9"/>
    <dgm:cxn modelId="{9FC2E786-1C24-423D-95EB-1FFA0EF16D35}" type="presParOf" srcId="{6994616B-23B1-4954-86EA-A474BECE3758}" destId="{93E13385-7CF4-4C67-B317-2634C553F644}" srcOrd="8" destOrd="0" presId="urn:microsoft.com/office/officeart/2005/8/layout/hList9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1D77E08-A6F1-4B8A-B835-C69BC2606584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E0F78C99-C92B-405D-8B11-278BC105712D}">
      <dgm:prSet phldrT="[Metin]" custT="1"/>
      <dgm:spPr/>
      <dgm:t>
        <a:bodyPr/>
        <a:lstStyle/>
        <a:p>
          <a:r>
            <a:rPr lang="tr-TR" sz="4800" b="1" dirty="0" smtClean="0">
              <a:solidFill>
                <a:srgbClr val="002060"/>
              </a:solidFill>
              <a:latin typeface="Calibri" pitchFamily="34" charset="0"/>
            </a:rPr>
            <a:t>Ulaşılabilir </a:t>
          </a:r>
          <a:endParaRPr lang="tr-TR" sz="4800" b="1" dirty="0">
            <a:solidFill>
              <a:srgbClr val="002060"/>
            </a:solidFill>
            <a:latin typeface="Calibri" pitchFamily="34" charset="0"/>
          </a:endParaRPr>
        </a:p>
      </dgm:t>
    </dgm:pt>
    <dgm:pt modelId="{C2CA1AC0-8E19-478A-8F65-975E4C105BEB}" type="parTrans" cxnId="{CBF053ED-8AC4-4D5D-B793-9C90413CA3A9}">
      <dgm:prSet/>
      <dgm:spPr/>
      <dgm:t>
        <a:bodyPr/>
        <a:lstStyle/>
        <a:p>
          <a:endParaRPr lang="tr-TR"/>
        </a:p>
      </dgm:t>
    </dgm:pt>
    <dgm:pt modelId="{F027D4E9-BB55-402F-8581-4022BAD439D8}" type="sibTrans" cxnId="{CBF053ED-8AC4-4D5D-B793-9C90413CA3A9}">
      <dgm:prSet/>
      <dgm:spPr/>
      <dgm:t>
        <a:bodyPr/>
        <a:lstStyle/>
        <a:p>
          <a:endParaRPr lang="tr-TR"/>
        </a:p>
      </dgm:t>
    </dgm:pt>
    <dgm:pt modelId="{FB3DA030-9CE1-430D-8CD6-88D92CDC7A30}">
      <dgm:prSet phldrT="[Metin]" custT="1"/>
      <dgm:spPr/>
      <dgm:t>
        <a:bodyPr/>
        <a:lstStyle/>
        <a:p>
          <a:r>
            <a:rPr lang="tr-TR" sz="4800" b="1" dirty="0" smtClean="0">
              <a:solidFill>
                <a:srgbClr val="002060"/>
              </a:solidFill>
              <a:latin typeface="Calibri" pitchFamily="34" charset="0"/>
            </a:rPr>
            <a:t>Konuşulabilir</a:t>
          </a:r>
          <a:endParaRPr lang="tr-TR" sz="4800" b="1" dirty="0">
            <a:solidFill>
              <a:srgbClr val="002060"/>
            </a:solidFill>
            <a:latin typeface="Calibri" pitchFamily="34" charset="0"/>
          </a:endParaRPr>
        </a:p>
      </dgm:t>
    </dgm:pt>
    <dgm:pt modelId="{284901B9-B55D-4789-A30E-6537729EA90C}" type="parTrans" cxnId="{B2E678C8-CF67-4683-8C71-39533A901C98}">
      <dgm:prSet/>
      <dgm:spPr/>
      <dgm:t>
        <a:bodyPr/>
        <a:lstStyle/>
        <a:p>
          <a:endParaRPr lang="tr-TR"/>
        </a:p>
      </dgm:t>
    </dgm:pt>
    <dgm:pt modelId="{8A3A744D-115B-4F0D-B04A-9F5FC0BC8EE8}" type="sibTrans" cxnId="{B2E678C8-CF67-4683-8C71-39533A901C98}">
      <dgm:prSet/>
      <dgm:spPr/>
      <dgm:t>
        <a:bodyPr/>
        <a:lstStyle/>
        <a:p>
          <a:endParaRPr lang="tr-TR"/>
        </a:p>
      </dgm:t>
    </dgm:pt>
    <dgm:pt modelId="{4F54640F-8AE1-45F3-9D53-CE53B2BCC2BA}">
      <dgm:prSet phldrT="[Metin]" custT="1"/>
      <dgm:spPr/>
      <dgm:t>
        <a:bodyPr/>
        <a:lstStyle/>
        <a:p>
          <a:r>
            <a:rPr lang="tr-TR" sz="4800" b="1" dirty="0" smtClean="0">
              <a:solidFill>
                <a:srgbClr val="002060"/>
              </a:solidFill>
              <a:latin typeface="Calibri" pitchFamily="34" charset="0"/>
            </a:rPr>
            <a:t>Anlaşılabilir </a:t>
          </a:r>
          <a:endParaRPr lang="tr-TR" sz="4800" b="1" dirty="0">
            <a:solidFill>
              <a:srgbClr val="002060"/>
            </a:solidFill>
            <a:latin typeface="Calibri" pitchFamily="34" charset="0"/>
          </a:endParaRPr>
        </a:p>
      </dgm:t>
    </dgm:pt>
    <dgm:pt modelId="{21E58A05-F630-4179-A2E1-D929834A015A}" type="parTrans" cxnId="{A2571DBC-D717-4CAA-B9C3-05830D12416B}">
      <dgm:prSet/>
      <dgm:spPr/>
      <dgm:t>
        <a:bodyPr/>
        <a:lstStyle/>
        <a:p>
          <a:endParaRPr lang="tr-TR"/>
        </a:p>
      </dgm:t>
    </dgm:pt>
    <dgm:pt modelId="{BF5F975D-3ADE-4A5E-8BC4-C4ECB12F3CD9}" type="sibTrans" cxnId="{A2571DBC-D717-4CAA-B9C3-05830D12416B}">
      <dgm:prSet/>
      <dgm:spPr/>
      <dgm:t>
        <a:bodyPr/>
        <a:lstStyle/>
        <a:p>
          <a:endParaRPr lang="tr-TR"/>
        </a:p>
      </dgm:t>
    </dgm:pt>
    <dgm:pt modelId="{6CDFDEDC-ED1B-4428-8C67-4821594DF53F}">
      <dgm:prSet phldrT="[Metin]" custT="1"/>
      <dgm:spPr/>
      <dgm:t>
        <a:bodyPr/>
        <a:lstStyle/>
        <a:p>
          <a:r>
            <a:rPr lang="tr-TR" sz="4800" b="1" dirty="0" smtClean="0">
              <a:solidFill>
                <a:srgbClr val="002060"/>
              </a:solidFill>
              <a:latin typeface="Calibri" pitchFamily="34" charset="0"/>
            </a:rPr>
            <a:t>Kaynaşılabilir</a:t>
          </a:r>
          <a:endParaRPr lang="tr-TR" sz="4800" b="1" dirty="0">
            <a:solidFill>
              <a:srgbClr val="002060"/>
            </a:solidFill>
            <a:latin typeface="Calibri" pitchFamily="34" charset="0"/>
          </a:endParaRPr>
        </a:p>
      </dgm:t>
    </dgm:pt>
    <dgm:pt modelId="{1D3FA879-503D-41E1-835D-025E9787E09A}" type="parTrans" cxnId="{E57D81B8-F01F-4E8F-8347-328CF63C578F}">
      <dgm:prSet/>
      <dgm:spPr/>
      <dgm:t>
        <a:bodyPr/>
        <a:lstStyle/>
        <a:p>
          <a:endParaRPr lang="tr-TR"/>
        </a:p>
      </dgm:t>
    </dgm:pt>
    <dgm:pt modelId="{CAF56012-BC78-42CC-8C59-CC3BCA33E830}" type="sibTrans" cxnId="{E57D81B8-F01F-4E8F-8347-328CF63C578F}">
      <dgm:prSet/>
      <dgm:spPr/>
      <dgm:t>
        <a:bodyPr/>
        <a:lstStyle/>
        <a:p>
          <a:endParaRPr lang="tr-TR"/>
        </a:p>
      </dgm:t>
    </dgm:pt>
    <dgm:pt modelId="{652D5B20-28BB-484E-8454-B399BDBFA1C7}">
      <dgm:prSet phldrT="[Metin]" custT="1"/>
      <dgm:spPr/>
      <dgm:t>
        <a:bodyPr/>
        <a:lstStyle/>
        <a:p>
          <a:r>
            <a:rPr lang="tr-TR" sz="6000" b="1" dirty="0" smtClean="0">
              <a:solidFill>
                <a:srgbClr val="002060"/>
              </a:solidFill>
              <a:latin typeface="Calibri" pitchFamily="34" charset="0"/>
            </a:rPr>
            <a:t>Hoca</a:t>
          </a:r>
          <a:endParaRPr lang="tr-TR" sz="6000" b="1" dirty="0">
            <a:solidFill>
              <a:srgbClr val="002060"/>
            </a:solidFill>
            <a:latin typeface="Calibri" pitchFamily="34" charset="0"/>
          </a:endParaRPr>
        </a:p>
      </dgm:t>
    </dgm:pt>
    <dgm:pt modelId="{264E955A-82C7-413A-A6D7-922E54DF2666}" type="sibTrans" cxnId="{64B0EA6D-E83F-4B80-931D-1AD9E0B3277D}">
      <dgm:prSet/>
      <dgm:spPr/>
      <dgm:t>
        <a:bodyPr/>
        <a:lstStyle/>
        <a:p>
          <a:endParaRPr lang="tr-TR"/>
        </a:p>
      </dgm:t>
    </dgm:pt>
    <dgm:pt modelId="{CB79B44F-1347-4851-851A-142CC48CFE14}" type="parTrans" cxnId="{64B0EA6D-E83F-4B80-931D-1AD9E0B3277D}">
      <dgm:prSet/>
      <dgm:spPr/>
      <dgm:t>
        <a:bodyPr/>
        <a:lstStyle/>
        <a:p>
          <a:endParaRPr lang="tr-TR"/>
        </a:p>
      </dgm:t>
    </dgm:pt>
    <dgm:pt modelId="{3DE32733-A7F3-4BC6-8BE3-D1C6CD30AC3F}" type="pres">
      <dgm:prSet presAssocID="{11D77E08-A6F1-4B8A-B835-C69BC260658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FA29B5A-34A6-4E08-84EF-97C8596428C6}" type="pres">
      <dgm:prSet presAssocID="{11D77E08-A6F1-4B8A-B835-C69BC2606584}" presName="matrix" presStyleCnt="0"/>
      <dgm:spPr/>
      <dgm:t>
        <a:bodyPr/>
        <a:lstStyle/>
        <a:p>
          <a:endParaRPr lang="tr-TR"/>
        </a:p>
      </dgm:t>
    </dgm:pt>
    <dgm:pt modelId="{0E46E92A-DCB6-440D-88FA-244D3BF16E9F}" type="pres">
      <dgm:prSet presAssocID="{11D77E08-A6F1-4B8A-B835-C69BC2606584}" presName="tile1" presStyleLbl="node1" presStyleIdx="0" presStyleCnt="4" custScaleX="102479"/>
      <dgm:spPr/>
      <dgm:t>
        <a:bodyPr/>
        <a:lstStyle/>
        <a:p>
          <a:endParaRPr lang="tr-TR"/>
        </a:p>
      </dgm:t>
    </dgm:pt>
    <dgm:pt modelId="{65ECEABD-383E-4525-A20F-0EB1F452729D}" type="pres">
      <dgm:prSet presAssocID="{11D77E08-A6F1-4B8A-B835-C69BC260658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A7A87B1-8094-490D-BA39-D6001B35F70F}" type="pres">
      <dgm:prSet presAssocID="{11D77E08-A6F1-4B8A-B835-C69BC2606584}" presName="tile2" presStyleLbl="node1" presStyleIdx="1" presStyleCnt="4"/>
      <dgm:spPr/>
      <dgm:t>
        <a:bodyPr/>
        <a:lstStyle/>
        <a:p>
          <a:endParaRPr lang="tr-TR"/>
        </a:p>
      </dgm:t>
    </dgm:pt>
    <dgm:pt modelId="{A393FE6A-53FD-4889-8F0D-09885415DD78}" type="pres">
      <dgm:prSet presAssocID="{11D77E08-A6F1-4B8A-B835-C69BC260658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2F084D-0E80-4738-BE2A-4FC217A09C24}" type="pres">
      <dgm:prSet presAssocID="{11D77E08-A6F1-4B8A-B835-C69BC2606584}" presName="tile3" presStyleLbl="node1" presStyleIdx="2" presStyleCnt="4" custScaleX="102838" custLinFactNeighborX="799" custLinFactNeighborY="183"/>
      <dgm:spPr/>
      <dgm:t>
        <a:bodyPr/>
        <a:lstStyle/>
        <a:p>
          <a:endParaRPr lang="tr-TR"/>
        </a:p>
      </dgm:t>
    </dgm:pt>
    <dgm:pt modelId="{33085D99-A2A1-4923-B32A-556654B230BE}" type="pres">
      <dgm:prSet presAssocID="{11D77E08-A6F1-4B8A-B835-C69BC260658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F25E4D-5BB4-4B3B-BD74-B38FA53AADB5}" type="pres">
      <dgm:prSet presAssocID="{11D77E08-A6F1-4B8A-B835-C69BC2606584}" presName="tile4" presStyleLbl="node1" presStyleIdx="3" presStyleCnt="4"/>
      <dgm:spPr/>
      <dgm:t>
        <a:bodyPr/>
        <a:lstStyle/>
        <a:p>
          <a:endParaRPr lang="tr-TR"/>
        </a:p>
      </dgm:t>
    </dgm:pt>
    <dgm:pt modelId="{9FFDB3C0-397D-4838-9768-17F640EE1385}" type="pres">
      <dgm:prSet presAssocID="{11D77E08-A6F1-4B8A-B835-C69BC260658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CB5F619-F6B3-4E7D-BC33-2292ABF3AD3C}" type="pres">
      <dgm:prSet presAssocID="{11D77E08-A6F1-4B8A-B835-C69BC2606584}" presName="centerTile" presStyleLbl="fgShp" presStyleIdx="0" presStyleCnt="1" custScaleX="148460" custScaleY="125269" custLinFactNeighborX="-2801" custLinFactNeighborY="4173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2C0FCBBB-C906-4E36-B94C-0F833CD9054D}" type="presOf" srcId="{E0F78C99-C92B-405D-8B11-278BC105712D}" destId="{0E46E92A-DCB6-440D-88FA-244D3BF16E9F}" srcOrd="0" destOrd="0" presId="urn:microsoft.com/office/officeart/2005/8/layout/matrix1"/>
    <dgm:cxn modelId="{A2571DBC-D717-4CAA-B9C3-05830D12416B}" srcId="{652D5B20-28BB-484E-8454-B399BDBFA1C7}" destId="{4F54640F-8AE1-45F3-9D53-CE53B2BCC2BA}" srcOrd="2" destOrd="0" parTransId="{21E58A05-F630-4179-A2E1-D929834A015A}" sibTransId="{BF5F975D-3ADE-4A5E-8BC4-C4ECB12F3CD9}"/>
    <dgm:cxn modelId="{8954F499-C38D-4588-8F00-11FDE59DDA71}" type="presOf" srcId="{FB3DA030-9CE1-430D-8CD6-88D92CDC7A30}" destId="{A393FE6A-53FD-4889-8F0D-09885415DD78}" srcOrd="1" destOrd="0" presId="urn:microsoft.com/office/officeart/2005/8/layout/matrix1"/>
    <dgm:cxn modelId="{A5F08562-0984-4F98-8C43-174AFAA75829}" type="presOf" srcId="{11D77E08-A6F1-4B8A-B835-C69BC2606584}" destId="{3DE32733-A7F3-4BC6-8BE3-D1C6CD30AC3F}" srcOrd="0" destOrd="0" presId="urn:microsoft.com/office/officeart/2005/8/layout/matrix1"/>
    <dgm:cxn modelId="{45839B29-E97F-47AE-9E0D-5BEF348A1AD6}" type="presOf" srcId="{6CDFDEDC-ED1B-4428-8C67-4821594DF53F}" destId="{9FFDB3C0-397D-4838-9768-17F640EE1385}" srcOrd="1" destOrd="0" presId="urn:microsoft.com/office/officeart/2005/8/layout/matrix1"/>
    <dgm:cxn modelId="{9B7B1C51-8150-454C-9BF5-EF37441BEA40}" type="presOf" srcId="{E0F78C99-C92B-405D-8B11-278BC105712D}" destId="{65ECEABD-383E-4525-A20F-0EB1F452729D}" srcOrd="1" destOrd="0" presId="urn:microsoft.com/office/officeart/2005/8/layout/matrix1"/>
    <dgm:cxn modelId="{B2E678C8-CF67-4683-8C71-39533A901C98}" srcId="{652D5B20-28BB-484E-8454-B399BDBFA1C7}" destId="{FB3DA030-9CE1-430D-8CD6-88D92CDC7A30}" srcOrd="1" destOrd="0" parTransId="{284901B9-B55D-4789-A30E-6537729EA90C}" sibTransId="{8A3A744D-115B-4F0D-B04A-9F5FC0BC8EE8}"/>
    <dgm:cxn modelId="{CBF053ED-8AC4-4D5D-B793-9C90413CA3A9}" srcId="{652D5B20-28BB-484E-8454-B399BDBFA1C7}" destId="{E0F78C99-C92B-405D-8B11-278BC105712D}" srcOrd="0" destOrd="0" parTransId="{C2CA1AC0-8E19-478A-8F65-975E4C105BEB}" sibTransId="{F027D4E9-BB55-402F-8581-4022BAD439D8}"/>
    <dgm:cxn modelId="{8700B591-C93E-4404-AA11-D588D1F3C579}" type="presOf" srcId="{FB3DA030-9CE1-430D-8CD6-88D92CDC7A30}" destId="{1A7A87B1-8094-490D-BA39-D6001B35F70F}" srcOrd="0" destOrd="0" presId="urn:microsoft.com/office/officeart/2005/8/layout/matrix1"/>
    <dgm:cxn modelId="{6B6DABE2-3510-42B7-B9AB-D95AFE572409}" type="presOf" srcId="{6CDFDEDC-ED1B-4428-8C67-4821594DF53F}" destId="{9CF25E4D-5BB4-4B3B-BD74-B38FA53AADB5}" srcOrd="0" destOrd="0" presId="urn:microsoft.com/office/officeart/2005/8/layout/matrix1"/>
    <dgm:cxn modelId="{64B0EA6D-E83F-4B80-931D-1AD9E0B3277D}" srcId="{11D77E08-A6F1-4B8A-B835-C69BC2606584}" destId="{652D5B20-28BB-484E-8454-B399BDBFA1C7}" srcOrd="0" destOrd="0" parTransId="{CB79B44F-1347-4851-851A-142CC48CFE14}" sibTransId="{264E955A-82C7-413A-A6D7-922E54DF2666}"/>
    <dgm:cxn modelId="{E57D81B8-F01F-4E8F-8347-328CF63C578F}" srcId="{652D5B20-28BB-484E-8454-B399BDBFA1C7}" destId="{6CDFDEDC-ED1B-4428-8C67-4821594DF53F}" srcOrd="3" destOrd="0" parTransId="{1D3FA879-503D-41E1-835D-025E9787E09A}" sibTransId="{CAF56012-BC78-42CC-8C59-CC3BCA33E830}"/>
    <dgm:cxn modelId="{0773281B-08B3-4EFF-B3FB-0FAF071FB5D0}" type="presOf" srcId="{4F54640F-8AE1-45F3-9D53-CE53B2BCC2BA}" destId="{A22F084D-0E80-4738-BE2A-4FC217A09C24}" srcOrd="0" destOrd="0" presId="urn:microsoft.com/office/officeart/2005/8/layout/matrix1"/>
    <dgm:cxn modelId="{FA1BDA62-921C-4143-893D-958E55917AFE}" type="presOf" srcId="{4F54640F-8AE1-45F3-9D53-CE53B2BCC2BA}" destId="{33085D99-A2A1-4923-B32A-556654B230BE}" srcOrd="1" destOrd="0" presId="urn:microsoft.com/office/officeart/2005/8/layout/matrix1"/>
    <dgm:cxn modelId="{3ACD7870-FF0A-4EE9-B6E4-B5B33A794AF6}" type="presOf" srcId="{652D5B20-28BB-484E-8454-B399BDBFA1C7}" destId="{4CB5F619-F6B3-4E7D-BC33-2292ABF3AD3C}" srcOrd="0" destOrd="0" presId="urn:microsoft.com/office/officeart/2005/8/layout/matrix1"/>
    <dgm:cxn modelId="{C363E831-0B37-48BF-83C6-97C83B467DB8}" type="presParOf" srcId="{3DE32733-A7F3-4BC6-8BE3-D1C6CD30AC3F}" destId="{7FA29B5A-34A6-4E08-84EF-97C8596428C6}" srcOrd="0" destOrd="0" presId="urn:microsoft.com/office/officeart/2005/8/layout/matrix1"/>
    <dgm:cxn modelId="{54BF0C5B-053F-4B83-A3C8-1C5DA91AC58A}" type="presParOf" srcId="{7FA29B5A-34A6-4E08-84EF-97C8596428C6}" destId="{0E46E92A-DCB6-440D-88FA-244D3BF16E9F}" srcOrd="0" destOrd="0" presId="urn:microsoft.com/office/officeart/2005/8/layout/matrix1"/>
    <dgm:cxn modelId="{FAE03936-9C16-401C-95D5-E46C67FC797B}" type="presParOf" srcId="{7FA29B5A-34A6-4E08-84EF-97C8596428C6}" destId="{65ECEABD-383E-4525-A20F-0EB1F452729D}" srcOrd="1" destOrd="0" presId="urn:microsoft.com/office/officeart/2005/8/layout/matrix1"/>
    <dgm:cxn modelId="{DBB1222F-BBFF-4794-8B13-6C6444FC19F0}" type="presParOf" srcId="{7FA29B5A-34A6-4E08-84EF-97C8596428C6}" destId="{1A7A87B1-8094-490D-BA39-D6001B35F70F}" srcOrd="2" destOrd="0" presId="urn:microsoft.com/office/officeart/2005/8/layout/matrix1"/>
    <dgm:cxn modelId="{FAC05FA1-4EF1-478F-AB9F-5D66935240D9}" type="presParOf" srcId="{7FA29B5A-34A6-4E08-84EF-97C8596428C6}" destId="{A393FE6A-53FD-4889-8F0D-09885415DD78}" srcOrd="3" destOrd="0" presId="urn:microsoft.com/office/officeart/2005/8/layout/matrix1"/>
    <dgm:cxn modelId="{8DB6C526-E4AD-4742-8CFE-38677413D55B}" type="presParOf" srcId="{7FA29B5A-34A6-4E08-84EF-97C8596428C6}" destId="{A22F084D-0E80-4738-BE2A-4FC217A09C24}" srcOrd="4" destOrd="0" presId="urn:microsoft.com/office/officeart/2005/8/layout/matrix1"/>
    <dgm:cxn modelId="{D25DF4A0-CDC7-47D6-81DB-DC009EE94563}" type="presParOf" srcId="{7FA29B5A-34A6-4E08-84EF-97C8596428C6}" destId="{33085D99-A2A1-4923-B32A-556654B230BE}" srcOrd="5" destOrd="0" presId="urn:microsoft.com/office/officeart/2005/8/layout/matrix1"/>
    <dgm:cxn modelId="{F001380D-BC6A-4E2E-87DD-A895D8E9D792}" type="presParOf" srcId="{7FA29B5A-34A6-4E08-84EF-97C8596428C6}" destId="{9CF25E4D-5BB4-4B3B-BD74-B38FA53AADB5}" srcOrd="6" destOrd="0" presId="urn:microsoft.com/office/officeart/2005/8/layout/matrix1"/>
    <dgm:cxn modelId="{FE43090D-A260-42A8-91F0-AD8DB636B1A7}" type="presParOf" srcId="{7FA29B5A-34A6-4E08-84EF-97C8596428C6}" destId="{9FFDB3C0-397D-4838-9768-17F640EE1385}" srcOrd="7" destOrd="0" presId="urn:microsoft.com/office/officeart/2005/8/layout/matrix1"/>
    <dgm:cxn modelId="{9397B5EB-F277-4DB4-B207-450C4BA48091}" type="presParOf" srcId="{3DE32733-A7F3-4BC6-8BE3-D1C6CD30AC3F}" destId="{4CB5F619-F6B3-4E7D-BC33-2292ABF3AD3C}" srcOrd="1" destOrd="0" presId="urn:microsoft.com/office/officeart/2005/8/layout/matrix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07.03.2019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07.03.2019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714612" y="357166"/>
            <a:ext cx="3571900" cy="657228"/>
          </a:xfrm>
        </p:spPr>
        <p:txBody>
          <a:bodyPr>
            <a:normAutofit fontScale="92500" lnSpcReduction="20000"/>
          </a:bodyPr>
          <a:lstStyle/>
          <a:p>
            <a:r>
              <a:rPr lang="ar-SA" sz="4800" b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بسم الله الرحمن الرحيم</a:t>
            </a:r>
            <a:endParaRPr lang="tr-TR" sz="4800" b="1" dirty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8086724" cy="1857388"/>
          </a:xfrm>
        </p:spPr>
        <p:txBody>
          <a:bodyPr>
            <a:normAutofit fontScale="90000"/>
          </a:bodyPr>
          <a:lstStyle/>
          <a:p>
            <a:r>
              <a:rPr lang="tr-TR" sz="7200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tr-TR" sz="72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tr-TR" sz="8900" b="1" dirty="0" smtClean="0">
                <a:solidFill>
                  <a:schemeClr val="tx1"/>
                </a:solidFill>
                <a:latin typeface="Calibri" pitchFamily="34" charset="0"/>
              </a:rPr>
              <a:t>Etkili İletişim</a:t>
            </a:r>
            <a:r>
              <a:rPr lang="tr-TR" sz="7200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tr-TR" sz="7200" b="1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tr-TR" sz="7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5" name="Picture 2" descr="gÃ¶nle girmek ile ilgili gÃ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235237"/>
            <a:ext cx="5072098" cy="32655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57224" y="357166"/>
            <a:ext cx="77724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6000" b="1" dirty="0" smtClean="0">
                <a:solidFill>
                  <a:srgbClr val="002060"/>
                </a:solidFill>
                <a:latin typeface="Calibri" pitchFamily="34" charset="0"/>
              </a:rPr>
              <a:t>1) İletişimin Anadili: Dua</a:t>
            </a:r>
            <a:endParaRPr lang="tr-TR" sz="60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0" y="1785926"/>
          <a:ext cx="892971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 txBox="1">
            <a:spLocks/>
          </p:cNvSpPr>
          <p:nvPr/>
        </p:nvSpPr>
        <p:spPr>
          <a:xfrm>
            <a:off x="500034" y="642918"/>
            <a:ext cx="8072494" cy="12144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2) İletişimin Temeli </a:t>
            </a:r>
          </a:p>
        </p:txBody>
      </p:sp>
      <p:graphicFrame>
        <p:nvGraphicFramePr>
          <p:cNvPr id="8" name="7 Diyagram"/>
          <p:cNvGraphicFramePr/>
          <p:nvPr/>
        </p:nvGraphicFramePr>
        <p:xfrm>
          <a:off x="714348" y="2214554"/>
          <a:ext cx="750099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285F24D-0CA5-4E6E-83D3-FB9FD0FF6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dgm id="{4285F24D-0CA5-4E6E-83D3-FB9FD0FF62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DC6DE35-DEE3-4373-B7F9-FB294CA4E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graphicEl>
                                              <a:dgm id="{EDC6DE35-DEE3-4373-B7F9-FB294CA4EE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15328" cy="103937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r-TR" sz="6000" b="1" dirty="0" smtClean="0">
                <a:solidFill>
                  <a:srgbClr val="002060"/>
                </a:solidFill>
                <a:effectLst/>
                <a:latin typeface="Calibri" pitchFamily="34" charset="0"/>
              </a:rPr>
              <a:t>3) İletişim ve Tutum </a:t>
            </a:r>
            <a:endParaRPr lang="tr-TR" sz="6000" b="1" dirty="0">
              <a:solidFill>
                <a:srgbClr val="002060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14282" y="1928802"/>
          <a:ext cx="8715436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32CD32-1971-4E59-8148-43003BE6C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0C32CD32-1971-4E59-8148-43003BE6CB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CE85B6-17B1-48AD-AB84-3DDF0C754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7ECE85B6-17B1-48AD-AB84-3DDF0C754F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8BD27F-75DD-406F-B6E2-877A7EC2C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DB8BD27F-75DD-406F-B6E2-877A7EC2C2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571472" y="1571613"/>
          <a:ext cx="821537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2786050" y="428604"/>
            <a:ext cx="3528392" cy="1006402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tr-TR" sz="7200" b="1" dirty="0" smtClean="0">
                <a:solidFill>
                  <a:schemeClr val="tx1"/>
                </a:solidFill>
                <a:latin typeface="Calibri" pitchFamily="34" charset="0"/>
              </a:rPr>
              <a:t>4) İlkeler</a:t>
            </a:r>
            <a:endParaRPr lang="tr-TR" sz="72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49C084-43BA-4148-9FA8-94D5E4A338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B649C084-43BA-4148-9FA8-94D5E4A338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FBBE21-39AE-4A4B-A158-9A5ED8125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D6FBBE21-39AE-4A4B-A158-9A5ED8125C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933509-2B85-45A4-96D6-379713F991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21933509-2B85-45A4-96D6-379713F991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CFAD64-72FD-4507-BD34-C26CBA3C8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09CFAD64-72FD-4507-BD34-C26CBA3C8F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59C658-BA17-483D-A3CC-59B8DBF8F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3359C658-BA17-483D-A3CC-59B8DBF8FF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642910" y="1447800"/>
          <a:ext cx="804389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2500298" y="428604"/>
            <a:ext cx="4429156" cy="1052166"/>
          </a:xfr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tr-TR" sz="7200" b="1" dirty="0" smtClean="0">
                <a:solidFill>
                  <a:schemeClr val="tx1"/>
                </a:solidFill>
                <a:latin typeface="Calibri" pitchFamily="34" charset="0"/>
              </a:rPr>
              <a:t>5) Eylemler</a:t>
            </a:r>
            <a:endParaRPr lang="tr-TR" sz="72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DDDFD6-9437-42DD-A76B-0284A8451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ECDDDFD6-9437-42DD-A76B-0284A84511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904ACC-0C4E-4DDA-94F7-B38B94FBE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A1904ACC-0C4E-4DDA-94F7-B38B94FBE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5A0FA7-CC65-45CF-A404-91DC7A4A97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635A0FA7-CC65-45CF-A404-91DC7A4A97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E13385-7CF4-4C67-B317-2634C553F6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93E13385-7CF4-4C67-B317-2634C553F6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96EC20-02C5-43ED-8D5A-9A961D2DA0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1496EC20-02C5-43ED-8D5A-9A961D2DA0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3048E0-4067-4001-AB3B-69B32EC51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6E3048E0-4067-4001-AB3B-69B32EC514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71802" y="285728"/>
            <a:ext cx="3096344" cy="919834"/>
          </a:xfrm>
        </p:spPr>
        <p:txBody>
          <a:bodyPr>
            <a:noAutofit/>
          </a:bodyPr>
          <a:lstStyle/>
          <a:p>
            <a:pPr algn="ctr"/>
            <a:r>
              <a:rPr lang="tr-TR" sz="5400" b="1" dirty="0" smtClean="0">
                <a:solidFill>
                  <a:srgbClr val="002060"/>
                </a:solidFill>
                <a:effectLst/>
                <a:latin typeface="Calibri" pitchFamily="34" charset="0"/>
              </a:rPr>
              <a:t>Özetle</a:t>
            </a:r>
            <a:r>
              <a:rPr lang="tr-TR" sz="5400" dirty="0" smtClean="0">
                <a:solidFill>
                  <a:srgbClr val="002060"/>
                </a:solidFill>
                <a:effectLst/>
                <a:latin typeface="Calibri" pitchFamily="34" charset="0"/>
              </a:rPr>
              <a:t> </a:t>
            </a:r>
            <a:endParaRPr lang="tr-TR" sz="5400" dirty="0">
              <a:solidFill>
                <a:srgbClr val="002060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57256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1 Başlık"/>
          <p:cNvSpPr txBox="1">
            <a:spLocks/>
          </p:cNvSpPr>
          <p:nvPr/>
        </p:nvSpPr>
        <p:spPr>
          <a:xfrm>
            <a:off x="3071802" y="5786454"/>
            <a:ext cx="3096344" cy="776958"/>
          </a:xfrm>
          <a:prstGeom prst="rect">
            <a:avLst/>
          </a:prstGeo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Olmalı</a:t>
            </a:r>
            <a:r>
              <a:rPr kumimoji="0" lang="tr-TR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endParaRPr kumimoji="0" lang="tr-TR" sz="5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B5F619-F6B3-4E7D-BC33-2292ABF3A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4CB5F619-F6B3-4E7D-BC33-2292ABF3AD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46E92A-DCB6-440D-88FA-244D3BF16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0E46E92A-DCB6-440D-88FA-244D3BF16E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7A87B1-8094-490D-BA39-D6001B35F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1A7A87B1-8094-490D-BA39-D6001B35F7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2F084D-0E80-4738-BE2A-4FC217A09C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A22F084D-0E80-4738-BE2A-4FC217A09C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F25E4D-5BB4-4B3B-BD74-B38FA53AAD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9CF25E4D-5BB4-4B3B-BD74-B38FA53AAD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57224" y="357166"/>
            <a:ext cx="7772400" cy="10001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r-TR" sz="6000" b="1" dirty="0" smtClean="0">
                <a:solidFill>
                  <a:schemeClr val="tx1"/>
                </a:solidFill>
                <a:latin typeface="Calibri" pitchFamily="34" charset="0"/>
              </a:rPr>
              <a:t>İleri Okumalar</a:t>
            </a:r>
            <a:endParaRPr lang="tr-TR" sz="6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14282" y="1571612"/>
            <a:ext cx="8715436" cy="45720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 algn="ctr"/>
            <a:r>
              <a:rPr lang="tr-TR" sz="2400" b="1" dirty="0" smtClean="0">
                <a:solidFill>
                  <a:srgbClr val="002060"/>
                </a:solidFill>
                <a:latin typeface="Calibri" pitchFamily="34" charset="0"/>
              </a:rPr>
              <a:t>Emir GÜRDAMUR, Gençlik ve İletişim, </a:t>
            </a:r>
            <a:r>
              <a:rPr lang="tr-TR" sz="2400" b="1" dirty="0" err="1" smtClean="0">
                <a:solidFill>
                  <a:srgbClr val="002060"/>
                </a:solidFill>
                <a:latin typeface="Calibri" pitchFamily="34" charset="0"/>
              </a:rPr>
              <a:t>Dib</a:t>
            </a:r>
            <a:r>
              <a:rPr lang="tr-TR" sz="2400" b="1" dirty="0" smtClean="0">
                <a:solidFill>
                  <a:srgbClr val="002060"/>
                </a:solidFill>
                <a:latin typeface="Calibri" pitchFamily="34" charset="0"/>
              </a:rPr>
              <a:t> Yay. </a:t>
            </a:r>
          </a:p>
          <a:p>
            <a:pPr lvl="0" algn="ctr"/>
            <a:r>
              <a:rPr lang="tr-TR" sz="2400" b="1" dirty="0" smtClean="0">
                <a:solidFill>
                  <a:srgbClr val="002060"/>
                </a:solidFill>
                <a:latin typeface="Calibri" pitchFamily="34" charset="0"/>
              </a:rPr>
              <a:t>İ. </a:t>
            </a:r>
            <a:r>
              <a:rPr lang="tr-TR" sz="2400" b="1" dirty="0" err="1" smtClean="0">
                <a:solidFill>
                  <a:srgbClr val="002060"/>
                </a:solidFill>
                <a:latin typeface="Calibri" pitchFamily="34" charset="0"/>
              </a:rPr>
              <a:t>Zeyd</a:t>
            </a:r>
            <a:r>
              <a:rPr lang="tr-TR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Calibri" pitchFamily="34" charset="0"/>
              </a:rPr>
              <a:t>Gerçik</a:t>
            </a:r>
            <a:r>
              <a:rPr lang="tr-TR" sz="2400" b="1" dirty="0" smtClean="0">
                <a:solidFill>
                  <a:srgbClr val="002060"/>
                </a:solidFill>
                <a:latin typeface="Calibri" pitchFamily="34" charset="0"/>
              </a:rPr>
              <a:t>, İletişim Psikolojisi</a:t>
            </a:r>
          </a:p>
          <a:p>
            <a:pPr lvl="0" algn="ctr"/>
            <a:r>
              <a:rPr lang="tr-TR" sz="2400" b="1" dirty="0" smtClean="0">
                <a:solidFill>
                  <a:srgbClr val="002060"/>
                </a:solidFill>
                <a:latin typeface="Calibri" pitchFamily="34" charset="0"/>
              </a:rPr>
              <a:t>D.</a:t>
            </a:r>
            <a:r>
              <a:rPr lang="tr-TR" sz="2400" b="1" dirty="0" err="1" smtClean="0">
                <a:solidFill>
                  <a:srgbClr val="002060"/>
                </a:solidFill>
                <a:latin typeface="Calibri" pitchFamily="34" charset="0"/>
              </a:rPr>
              <a:t>Cüceloğlu</a:t>
            </a:r>
            <a:r>
              <a:rPr lang="tr-TR" sz="2400" b="1" dirty="0" smtClean="0">
                <a:solidFill>
                  <a:srgbClr val="002060"/>
                </a:solidFill>
                <a:latin typeface="Calibri" pitchFamily="34" charset="0"/>
              </a:rPr>
              <a:t>–İ.Erdoğan,Öğretmen Olmak Bir Cana Dokunmak</a:t>
            </a:r>
          </a:p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Calibri" pitchFamily="34" charset="0"/>
              </a:rPr>
              <a:t> Zuhal </a:t>
            </a:r>
            <a:r>
              <a:rPr lang="tr-TR" sz="2400" b="1" dirty="0" err="1" smtClean="0">
                <a:solidFill>
                  <a:srgbClr val="002060"/>
                </a:solidFill>
                <a:latin typeface="Calibri" pitchFamily="34" charset="0"/>
              </a:rPr>
              <a:t>Baltaş</a:t>
            </a:r>
            <a:r>
              <a:rPr lang="tr-TR" sz="2400" b="1" dirty="0" smtClean="0">
                <a:solidFill>
                  <a:srgbClr val="002060"/>
                </a:solidFill>
                <a:latin typeface="Calibri" pitchFamily="34" charset="0"/>
              </a:rPr>
              <a:t>,  İz Bırakan Sunuş</a:t>
            </a:r>
          </a:p>
          <a:p>
            <a:pPr lvl="0" algn="ctr"/>
            <a:r>
              <a:rPr lang="tr-TR" sz="2400" b="1" dirty="0" smtClean="0">
                <a:solidFill>
                  <a:srgbClr val="002060"/>
                </a:solidFill>
                <a:latin typeface="Calibri" pitchFamily="34" charset="0"/>
              </a:rPr>
              <a:t>Nevzat Tarhan, Değerler Psikolojisi ve İnsan:  Güzel İnsan Modeli</a:t>
            </a:r>
          </a:p>
          <a:p>
            <a:pPr lvl="0" algn="ctr"/>
            <a:r>
              <a:rPr lang="tr-TR" sz="2400" b="1" dirty="0" smtClean="0">
                <a:solidFill>
                  <a:srgbClr val="002060"/>
                </a:solidFill>
                <a:latin typeface="Calibri" pitchFamily="34" charset="0"/>
              </a:rPr>
              <a:t>Nevzat Tarhan, Bilinçli Genç Olmak</a:t>
            </a:r>
          </a:p>
          <a:p>
            <a:pPr lvl="0" algn="ctr"/>
            <a:r>
              <a:rPr lang="tr-TR" sz="2400" b="1" dirty="0" smtClean="0">
                <a:solidFill>
                  <a:srgbClr val="002060"/>
                </a:solidFill>
                <a:latin typeface="Calibri" pitchFamily="34" charset="0"/>
              </a:rPr>
              <a:t>Turgay Şirin, Manevi Danışmanlıkta İhsan Modeli</a:t>
            </a:r>
          </a:p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Calibri" pitchFamily="34" charset="0"/>
              </a:rPr>
              <a:t>Peygamberimiz ve Gençlik , DİB Yay.</a:t>
            </a:r>
          </a:p>
          <a:p>
            <a:pPr lvl="0" algn="ctr"/>
            <a:r>
              <a:rPr lang="tr-TR" sz="2400" b="1" dirty="0" smtClean="0">
                <a:solidFill>
                  <a:srgbClr val="002060"/>
                </a:solidFill>
                <a:latin typeface="Calibri" pitchFamily="34" charset="0"/>
              </a:rPr>
              <a:t>Cevdet Kılıç, Bilgelik Hikayeleri – 1</a:t>
            </a:r>
          </a:p>
          <a:p>
            <a:pPr lvl="0" algn="ctr"/>
            <a:r>
              <a:rPr lang="tr-TR" sz="2400" b="1" dirty="0" smtClean="0">
                <a:solidFill>
                  <a:srgbClr val="002060"/>
                </a:solidFill>
                <a:latin typeface="Calibri" pitchFamily="34" charset="0"/>
              </a:rPr>
              <a:t>Eğitim Ahlakı M. Şevki Aydın, DİB Yay. </a:t>
            </a:r>
          </a:p>
          <a:p>
            <a:pPr algn="ctr"/>
            <a:endParaRPr lang="tr-TR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0" algn="just"/>
            <a:endParaRPr lang="tr-TR" sz="32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4857760"/>
            <a:ext cx="8572560" cy="185738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3200" b="1" dirty="0" smtClean="0">
                <a:solidFill>
                  <a:srgbClr val="002060"/>
                </a:solidFill>
                <a:latin typeface="Calibri" pitchFamily="34" charset="0"/>
              </a:rPr>
              <a:t>Özü, yüzü ve sözü güzelleştirmek</a:t>
            </a:r>
            <a:br>
              <a:rPr lang="tr-TR" sz="32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tr-TR" sz="3200" b="1" dirty="0" smtClean="0">
                <a:solidFill>
                  <a:srgbClr val="002060"/>
                </a:solidFill>
                <a:latin typeface="Calibri" pitchFamily="34" charset="0"/>
              </a:rPr>
              <a:t>Hakikati söylerken kekelememek</a:t>
            </a:r>
            <a:br>
              <a:rPr lang="tr-TR" sz="32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tr-TR" sz="3200" b="1" dirty="0" smtClean="0">
                <a:solidFill>
                  <a:srgbClr val="002060"/>
                </a:solidFill>
                <a:latin typeface="Calibri" pitchFamily="34" charset="0"/>
              </a:rPr>
              <a:t>Hakikati yaşarken </a:t>
            </a:r>
            <a:r>
              <a:rPr lang="tr-TR" sz="3200" b="1" smtClean="0">
                <a:solidFill>
                  <a:srgbClr val="002060"/>
                </a:solidFill>
                <a:latin typeface="Calibri" pitchFamily="34" charset="0"/>
              </a:rPr>
              <a:t>lekelememek dileğiyle…</a:t>
            </a:r>
            <a:endParaRPr lang="tr-TR" sz="32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6" name="5 Resim Yer Tutucusu" descr="muhabbet-yasli-adam-1030-678x38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711" b="4711"/>
          <a:stretch>
            <a:fillRect/>
          </a:stretch>
        </p:blipFill>
        <p:spPr>
          <a:xfrm>
            <a:off x="500034" y="357166"/>
            <a:ext cx="8349005" cy="42492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197</TotalTime>
  <Words>72</Words>
  <PresentationFormat>Ekran Gösterisi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Hisse Senedi</vt:lpstr>
      <vt:lpstr> Etkili İletişim </vt:lpstr>
      <vt:lpstr>1) İletişimin Anadili: Dua</vt:lpstr>
      <vt:lpstr>Slayt 3</vt:lpstr>
      <vt:lpstr>3) İletişim ve Tutum </vt:lpstr>
      <vt:lpstr>4) İlkeler</vt:lpstr>
      <vt:lpstr>5) Eylemler</vt:lpstr>
      <vt:lpstr>Özetle </vt:lpstr>
      <vt:lpstr>İleri Okumalar</vt:lpstr>
      <vt:lpstr>Özü, yüzü ve sözü güzelleştirmek Hakikati söylerken kekelememek Hakikati yaşarken lekelememek dileğiyle…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Din Dili ve İletişim </dc:title>
  <cp:lastModifiedBy>ASUS</cp:lastModifiedBy>
  <cp:revision>51</cp:revision>
  <dcterms:modified xsi:type="dcterms:W3CDTF">2019-03-07T19:44:44Z</dcterms:modified>
</cp:coreProperties>
</file>